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632" r:id="rId1"/>
  </p:sldMasterIdLst>
  <p:notesMasterIdLst>
    <p:notesMasterId r:id="rId33"/>
  </p:notesMasterIdLst>
  <p:sldIdLst>
    <p:sldId id="256" r:id="rId2"/>
    <p:sldId id="259" r:id="rId3"/>
    <p:sldId id="257" r:id="rId4"/>
    <p:sldId id="258" r:id="rId5"/>
    <p:sldId id="260" r:id="rId6"/>
    <p:sldId id="290" r:id="rId7"/>
    <p:sldId id="286" r:id="rId8"/>
    <p:sldId id="287" r:id="rId9"/>
    <p:sldId id="288" r:id="rId10"/>
    <p:sldId id="289" r:id="rId11"/>
    <p:sldId id="291" r:id="rId12"/>
    <p:sldId id="262" r:id="rId13"/>
    <p:sldId id="268" r:id="rId14"/>
    <p:sldId id="263" r:id="rId15"/>
    <p:sldId id="264" r:id="rId16"/>
    <p:sldId id="266" r:id="rId17"/>
    <p:sldId id="295" r:id="rId18"/>
    <p:sldId id="269" r:id="rId19"/>
    <p:sldId id="267" r:id="rId20"/>
    <p:sldId id="271" r:id="rId21"/>
    <p:sldId id="272" r:id="rId22"/>
    <p:sldId id="274" r:id="rId23"/>
    <p:sldId id="273" r:id="rId24"/>
    <p:sldId id="275" r:id="rId25"/>
    <p:sldId id="276" r:id="rId26"/>
    <p:sldId id="277" r:id="rId27"/>
    <p:sldId id="278" r:id="rId28"/>
    <p:sldId id="279" r:id="rId29"/>
    <p:sldId id="280" r:id="rId30"/>
    <p:sldId id="281" r:id="rId31"/>
    <p:sldId id="285" r:id="rId3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D0FF"/>
    <a:srgbClr val="5EE74B"/>
    <a:srgbClr val="FF33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p:scale>
          <a:sx n="75" d="100"/>
          <a:sy n="75" d="100"/>
        </p:scale>
        <p:origin x="-2580" y="-78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Foglio_di_lavoro_di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Foglio_di_lavoro_di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Foglio_di_lavoro_di_Microsoft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Foglio_di_lavoro_di_Microsoft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Foglio_di_lavoro_di_Microsoft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Foglio_di_lavoro_di_Microsoft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Foglio_di_lavoro_di_Microsoft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Foglio_di_lavoro_di_Microsoft_Excel8.xlsx"/></Relationships>
</file>

<file path=ppt/charts/_rels/chart9.xml.rels><?xml version="1.0" encoding="UTF-8" standalone="yes"?>
<Relationships xmlns="http://schemas.openxmlformats.org/package/2006/relationships"><Relationship Id="rId1" Type="http://schemas.openxmlformats.org/officeDocument/2006/relationships/package" Target="../embeddings/Foglio_di_lavoro_di_Microsoft_Excel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Foglio_di_lavoro_di_Microsoft_Excel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Foglio_di_lavoro_di_Microsoft_Excel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Foglio_di_lavoro_di_Microsoft_Excel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Foglio_di_lavoro_di_Microsoft_Excel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Foglio_di_lavoro_di_Microsoft_Excel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Foglio_di_lavoro_di_Microsoft_Excel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Foglio_di_lavoro_di_Microsoft_Excel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Foglio_di_lavoro_di_Microsoft_Excel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Foglio_di_lavoro_di_Microsoft_Excel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Foglio_di_lavoro_di_Microsoft_Excel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Foglio_di_lavoro_di_Microsoft_Excel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Foglio_di_lavoro_di_Microsoft_Excel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Foglio_di_lavoro_di_Microsoft_Excel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Foglio_di_lavoro_di_Microsoft_Excel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Foglio_di_lavoro_di_Microsoft_Excel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Foglio_di_lavoro_di_Microsoft_Excel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Foglio_di_lavoro_di_Microsoft_Excel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Foglio_di_lavoro_di_Microsoft_Excel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Foglio_di_lavoro_di_Microsoft_Excel2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Foglio1!$B$1</c:f>
              <c:strCache>
                <c:ptCount val="1"/>
                <c:pt idx="0">
                  <c:v>Situazione attuale</c:v>
                </c:pt>
              </c:strCache>
            </c:strRef>
          </c:tx>
          <c:spPr>
            <a:solidFill>
              <a:srgbClr val="0070C0"/>
            </a:solidFill>
          </c:spPr>
          <c:dPt>
            <c:idx val="0"/>
            <c:bubble3D val="0"/>
            <c:spPr>
              <a:solidFill>
                <a:srgbClr val="FFC000"/>
              </a:solidFill>
            </c:spPr>
          </c:dPt>
          <c:dPt>
            <c:idx val="1"/>
            <c:bubble3D val="0"/>
            <c:spPr>
              <a:solidFill>
                <a:srgbClr val="FF0000"/>
              </a:solidFill>
            </c:spPr>
          </c:dPt>
          <c:dPt>
            <c:idx val="2"/>
            <c:bubble3D val="0"/>
            <c:spPr>
              <a:solidFill>
                <a:srgbClr val="00B050"/>
              </a:solidFill>
            </c:spPr>
          </c:dPt>
          <c:dPt>
            <c:idx val="3"/>
            <c:bubble3D val="0"/>
          </c:dPt>
          <c:dLbls>
            <c:dLbl>
              <c:idx val="1"/>
              <c:layout>
                <c:manualLayout>
                  <c:x val="-2.6852459414795373E-3"/>
                  <c:y val="-6.597138305770375E-3"/>
                </c:manualLayout>
              </c:layout>
              <c:showLegendKey val="0"/>
              <c:showVal val="0"/>
              <c:showCatName val="0"/>
              <c:showSerName val="0"/>
              <c:showPercent val="1"/>
              <c:showBubbleSize val="0"/>
            </c:dLbl>
            <c:dLbl>
              <c:idx val="3"/>
              <c:layout>
                <c:manualLayout>
                  <c:x val="3.3027729172742295E-3"/>
                  <c:y val="1.0099774485928293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disoccupato</c:v>
                </c:pt>
                <c:pt idx="1">
                  <c:v>studente</c:v>
                </c:pt>
                <c:pt idx="2">
                  <c:v>occupato precario</c:v>
                </c:pt>
                <c:pt idx="3">
                  <c:v>occupato </c:v>
                </c:pt>
              </c:strCache>
            </c:strRef>
          </c:cat>
          <c:val>
            <c:numRef>
              <c:f>Foglio1!$B$2:$B$5</c:f>
              <c:numCache>
                <c:formatCode>General</c:formatCode>
                <c:ptCount val="4"/>
                <c:pt idx="0">
                  <c:v>0.4</c:v>
                </c:pt>
                <c:pt idx="1">
                  <c:v>1.2</c:v>
                </c:pt>
                <c:pt idx="2">
                  <c:v>0</c:v>
                </c:pt>
                <c:pt idx="3">
                  <c:v>2</c:v>
                </c:pt>
              </c:numCache>
            </c:numRef>
          </c:val>
        </c:ser>
        <c:dLbls>
          <c:showLegendKey val="0"/>
          <c:showVal val="0"/>
          <c:showCatName val="0"/>
          <c:showSerName val="0"/>
          <c:showPercent val="1"/>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it-I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Foglio1!$B$1</c:f>
              <c:strCache>
                <c:ptCount val="1"/>
                <c:pt idx="0">
                  <c:v>Studente</c:v>
                </c:pt>
              </c:strCache>
            </c:strRef>
          </c:tx>
          <c:spPr>
            <a:solidFill>
              <a:srgbClr val="00B050"/>
            </a:solidFill>
          </c:spPr>
          <c:dPt>
            <c:idx val="0"/>
            <c:bubble3D val="0"/>
          </c:dPt>
          <c:dPt>
            <c:idx val="1"/>
            <c:bubble3D val="0"/>
            <c:spPr>
              <a:solidFill>
                <a:srgbClr val="FF0000"/>
              </a:solidFill>
            </c:spPr>
          </c:dPt>
          <c:dPt>
            <c:idx val="2"/>
            <c:bubble3D val="0"/>
            <c:spPr>
              <a:solidFill>
                <a:srgbClr val="FFC000"/>
              </a:solidFill>
            </c:spPr>
          </c:dPt>
          <c:dPt>
            <c:idx val="3"/>
            <c:bubble3D val="0"/>
            <c:spPr>
              <a:solidFill>
                <a:srgbClr val="0070C0"/>
              </a:solidFill>
            </c:spPr>
          </c:dPt>
          <c:dLbls>
            <c:dLbl>
              <c:idx val="0"/>
              <c:layout>
                <c:manualLayout>
                  <c:x val="7.6241858656557384E-3"/>
                  <c:y val="-6.9604347759481225E-2"/>
                </c:manualLayout>
              </c:layout>
              <c:showLegendKey val="0"/>
              <c:showVal val="0"/>
              <c:showCatName val="0"/>
              <c:showSerName val="0"/>
              <c:showPercent val="1"/>
              <c:showBubbleSize val="0"/>
            </c:dLbl>
            <c:dLbl>
              <c:idx val="3"/>
              <c:layout>
                <c:manualLayout>
                  <c:x val="2.8818290074851753E-2"/>
                  <c:y val="6.3072145067991471E-3"/>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regolare</c:v>
                </c:pt>
                <c:pt idx="1">
                  <c:v>in ritardo</c:v>
                </c:pt>
                <c:pt idx="2">
                  <c:v>studente lavoratore</c:v>
                </c:pt>
                <c:pt idx="3">
                  <c:v>studente in cerca di lavoro</c:v>
                </c:pt>
              </c:strCache>
            </c:strRef>
          </c:cat>
          <c:val>
            <c:numRef>
              <c:f>Foglio1!$B$2:$B$5</c:f>
              <c:numCache>
                <c:formatCode>General</c:formatCode>
                <c:ptCount val="4"/>
                <c:pt idx="0">
                  <c:v>1.2</c:v>
                </c:pt>
                <c:pt idx="1">
                  <c:v>0</c:v>
                </c:pt>
                <c:pt idx="2">
                  <c:v>0.2</c:v>
                </c:pt>
                <c:pt idx="3">
                  <c:v>0.2</c:v>
                </c:pt>
              </c:numCache>
            </c:numRef>
          </c:val>
        </c:ser>
        <c:dLbls>
          <c:showLegendKey val="0"/>
          <c:showVal val="0"/>
          <c:showCatName val="0"/>
          <c:showSerName val="0"/>
          <c:showPercent val="1"/>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it-I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Foglio1!$B$1</c:f>
              <c:strCache>
                <c:ptCount val="1"/>
                <c:pt idx="0">
                  <c:v>Prima occupazione dopo il diploma</c:v>
                </c:pt>
              </c:strCache>
            </c:strRef>
          </c:tx>
          <c:spPr>
            <a:solidFill>
              <a:srgbClr val="00B050"/>
            </a:solidFill>
          </c:spPr>
          <c:dPt>
            <c:idx val="0"/>
            <c:bubble3D val="0"/>
            <c:spPr>
              <a:solidFill>
                <a:srgbClr val="FFC000"/>
              </a:solidFill>
            </c:spPr>
          </c:dPt>
          <c:dPt>
            <c:idx val="1"/>
            <c:bubble3D val="0"/>
            <c:spPr>
              <a:solidFill>
                <a:srgbClr val="0070C0"/>
              </a:solidFill>
            </c:spPr>
          </c:dPt>
          <c:dPt>
            <c:idx val="2"/>
            <c:bubble3D val="0"/>
            <c:spPr>
              <a:solidFill>
                <a:srgbClr val="FF0000"/>
              </a:solidFill>
            </c:spPr>
          </c:dPt>
          <c:dLbls>
            <c:dLbl>
              <c:idx val="2"/>
              <c:layout>
                <c:manualLayout>
                  <c:x val="1.8071959755030622E-3"/>
                  <c:y val="-2.6134298282658786E-2"/>
                </c:manualLayout>
              </c:layout>
              <c:showLegendKey val="0"/>
              <c:showVal val="0"/>
              <c:showCatName val="0"/>
              <c:showSerName val="0"/>
              <c:showPercent val="1"/>
              <c:showBubbleSize val="0"/>
            </c:dLbl>
            <c:dLbl>
              <c:idx val="3"/>
              <c:layout>
                <c:manualLayout>
                  <c:x val="-1.3989744337513366E-2"/>
                  <c:y val="8.0628540162791751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dopo 4 mesi</c:v>
                </c:pt>
                <c:pt idx="1">
                  <c:v>dopo 6 mesi</c:v>
                </c:pt>
                <c:pt idx="2">
                  <c:v>dopo un anno </c:v>
                </c:pt>
                <c:pt idx="3">
                  <c:v>subito dopo il diploma</c:v>
                </c:pt>
              </c:strCache>
            </c:strRef>
          </c:cat>
          <c:val>
            <c:numRef>
              <c:f>Foglio1!$B$2:$B$5</c:f>
              <c:numCache>
                <c:formatCode>General</c:formatCode>
                <c:ptCount val="4"/>
                <c:pt idx="0">
                  <c:v>1.4</c:v>
                </c:pt>
                <c:pt idx="1">
                  <c:v>0</c:v>
                </c:pt>
                <c:pt idx="2">
                  <c:v>0.2</c:v>
                </c:pt>
                <c:pt idx="3">
                  <c:v>0.6</c:v>
                </c:pt>
              </c:numCache>
            </c:numRef>
          </c:val>
        </c:ser>
        <c:dLbls>
          <c:showLegendKey val="0"/>
          <c:showVal val="0"/>
          <c:showCatName val="0"/>
          <c:showSerName val="0"/>
          <c:showPercent val="1"/>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it-IT"/>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Foglio1!$B$1</c:f>
              <c:strCache>
                <c:ptCount val="1"/>
                <c:pt idx="0">
                  <c:v>Esperienza scolastica</c:v>
                </c:pt>
              </c:strCache>
            </c:strRef>
          </c:tx>
          <c:spPr>
            <a:solidFill>
              <a:srgbClr val="00B050"/>
            </a:solidFill>
          </c:spPr>
          <c:dPt>
            <c:idx val="1"/>
            <c:bubble3D val="0"/>
            <c:spPr>
              <a:solidFill>
                <a:srgbClr val="0070C0"/>
              </a:solidFill>
            </c:spPr>
          </c:dPt>
          <c:dPt>
            <c:idx val="2"/>
            <c:bubble3D val="0"/>
            <c:spPr>
              <a:solidFill>
                <a:srgbClr val="FFC000"/>
              </a:solidFill>
            </c:spPr>
          </c:dPt>
          <c:dPt>
            <c:idx val="3"/>
            <c:bubble3D val="0"/>
            <c:spPr>
              <a:solidFill>
                <a:srgbClr val="FF0000"/>
              </a:solidFill>
            </c:spPr>
          </c:dPt>
          <c:dLbls>
            <c:dLbl>
              <c:idx val="0"/>
              <c:layout>
                <c:manualLayout>
                  <c:x val="2.5886495090891415E-2"/>
                  <c:y val="2.6971601872432156E-2"/>
                </c:manualLayout>
              </c:layout>
              <c:showLegendKey val="0"/>
              <c:showVal val="0"/>
              <c:showCatName val="0"/>
              <c:showSerName val="0"/>
              <c:showPercent val="1"/>
              <c:showBubbleSize val="0"/>
            </c:dLbl>
            <c:dLbl>
              <c:idx val="1"/>
              <c:layout>
                <c:manualLayout>
                  <c:x val="-7.8014119762807423E-3"/>
                  <c:y val="-1.1940607692172263E-2"/>
                </c:manualLayout>
              </c:layout>
              <c:showLegendKey val="0"/>
              <c:showVal val="0"/>
              <c:showCatName val="0"/>
              <c:showSerName val="0"/>
              <c:showPercent val="1"/>
              <c:showBubbleSize val="0"/>
            </c:dLbl>
            <c:dLbl>
              <c:idx val="3"/>
              <c:layout>
                <c:manualLayout>
                  <c:x val="-8.526295324195559E-3"/>
                  <c:y val="2.4067790952136736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formativa</c:v>
                </c:pt>
                <c:pt idx="1">
                  <c:v>abbastanza formativa</c:v>
                </c:pt>
                <c:pt idx="2">
                  <c:v>sufficientemente formativa</c:v>
                </c:pt>
                <c:pt idx="3">
                  <c:v>non formativa</c:v>
                </c:pt>
              </c:strCache>
            </c:strRef>
          </c:cat>
          <c:val>
            <c:numRef>
              <c:f>Foglio1!$B$2:$B$5</c:f>
              <c:numCache>
                <c:formatCode>General</c:formatCode>
                <c:ptCount val="4"/>
                <c:pt idx="0">
                  <c:v>0.2</c:v>
                </c:pt>
                <c:pt idx="1">
                  <c:v>1.8</c:v>
                </c:pt>
                <c:pt idx="2">
                  <c:v>1.4</c:v>
                </c:pt>
                <c:pt idx="3">
                  <c:v>0.2</c:v>
                </c:pt>
              </c:numCache>
            </c:numRef>
          </c:val>
        </c:ser>
        <c:dLbls>
          <c:showLegendKey val="0"/>
          <c:showVal val="0"/>
          <c:showCatName val="0"/>
          <c:showSerName val="0"/>
          <c:showPercent val="1"/>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it-IT"/>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2927080295518612"/>
          <c:y val="2.0326676442067943E-2"/>
        </c:manualLayout>
      </c:layout>
      <c:overlay val="0"/>
    </c:title>
    <c:autoTitleDeleted val="0"/>
    <c:plotArea>
      <c:layout/>
      <c:pieChart>
        <c:varyColors val="1"/>
        <c:ser>
          <c:idx val="0"/>
          <c:order val="0"/>
          <c:tx>
            <c:strRef>
              <c:f>Foglio1!$B$1</c:f>
              <c:strCache>
                <c:ptCount val="1"/>
                <c:pt idx="0">
                  <c:v>Motivazione della scelta</c:v>
                </c:pt>
              </c:strCache>
            </c:strRef>
          </c:tx>
          <c:spPr>
            <a:solidFill>
              <a:srgbClr val="00B0F0"/>
            </a:solidFill>
          </c:spPr>
          <c:dPt>
            <c:idx val="0"/>
            <c:bubble3D val="0"/>
            <c:spPr>
              <a:solidFill>
                <a:srgbClr val="FFC000"/>
              </a:solidFill>
            </c:spPr>
          </c:dPt>
          <c:dPt>
            <c:idx val="1"/>
            <c:bubble3D val="0"/>
            <c:spPr>
              <a:solidFill>
                <a:srgbClr val="92D050"/>
              </a:solidFill>
            </c:spPr>
          </c:dPt>
          <c:dPt>
            <c:idx val="2"/>
            <c:bubble3D val="0"/>
            <c:spPr>
              <a:solidFill>
                <a:srgbClr val="D60093"/>
              </a:solidFill>
            </c:spPr>
          </c:dPt>
          <c:dPt>
            <c:idx val="3"/>
            <c:bubble3D val="0"/>
            <c:spPr>
              <a:solidFill>
                <a:srgbClr val="C00000"/>
              </a:solidFill>
            </c:spPr>
          </c:dPt>
          <c:dPt>
            <c:idx val="4"/>
            <c:bubble3D val="0"/>
            <c:spPr>
              <a:solidFill>
                <a:srgbClr val="FFFF00"/>
              </a:solidFill>
            </c:spPr>
          </c:dPt>
          <c:dPt>
            <c:idx val="5"/>
            <c:bubble3D val="0"/>
            <c:spPr>
              <a:solidFill>
                <a:srgbClr val="002060"/>
              </a:solidFill>
            </c:spPr>
          </c:dPt>
          <c:dPt>
            <c:idx val="7"/>
            <c:bubble3D val="0"/>
            <c:spPr>
              <a:solidFill>
                <a:srgbClr val="00B050"/>
              </a:solidFill>
            </c:spPr>
          </c:dPt>
          <c:dLbls>
            <c:dLbl>
              <c:idx val="2"/>
              <c:layout>
                <c:manualLayout>
                  <c:x val="-3.7030961407601829E-3"/>
                  <c:y val="-1.4461892969187823E-2"/>
                </c:manualLayout>
              </c:layout>
              <c:showLegendKey val="0"/>
              <c:showVal val="0"/>
              <c:showCatName val="0"/>
              <c:showSerName val="0"/>
              <c:showPercent val="1"/>
              <c:showBubbleSize val="0"/>
            </c:dLbl>
            <c:dLbl>
              <c:idx val="3"/>
              <c:layout>
                <c:manualLayout>
                  <c:x val="6.0952537182852144E-3"/>
                  <c:y val="-5.853351146422265E-2"/>
                </c:manualLayout>
              </c:layout>
              <c:showLegendKey val="0"/>
              <c:showVal val="0"/>
              <c:showCatName val="0"/>
              <c:showSerName val="0"/>
              <c:showPercent val="1"/>
              <c:showBubbleSize val="0"/>
            </c:dLbl>
            <c:dLbl>
              <c:idx val="5"/>
              <c:layout>
                <c:manualLayout>
                  <c:x val="-2.5538908330903082E-3"/>
                  <c:y val="1.1042026832584782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Foglio1!$A$2:$A$9</c:f>
              <c:strCache>
                <c:ptCount val="8"/>
                <c:pt idx="0">
                  <c:v>per le prospettive che offre</c:v>
                </c:pt>
                <c:pt idx="1">
                  <c:v>per seguire gli amici</c:v>
                </c:pt>
                <c:pt idx="2">
                  <c:v>per accontentare i genitori</c:v>
                </c:pt>
                <c:pt idx="3">
                  <c:v>per la vicinanza a casa</c:v>
                </c:pt>
                <c:pt idx="4">
                  <c:v>per interesse</c:v>
                </c:pt>
                <c:pt idx="5">
                  <c:v>perché è una buona scuola</c:v>
                </c:pt>
                <c:pt idx="6">
                  <c:v>per la preparazione che fornisce</c:v>
                </c:pt>
                <c:pt idx="7">
                  <c:v>per i docenti che v'insegnano</c:v>
                </c:pt>
              </c:strCache>
            </c:strRef>
          </c:cat>
          <c:val>
            <c:numRef>
              <c:f>Foglio1!$B$2:$B$9</c:f>
              <c:numCache>
                <c:formatCode>General</c:formatCode>
                <c:ptCount val="8"/>
                <c:pt idx="0">
                  <c:v>16.8</c:v>
                </c:pt>
                <c:pt idx="1">
                  <c:v>1.4</c:v>
                </c:pt>
                <c:pt idx="2">
                  <c:v>7</c:v>
                </c:pt>
                <c:pt idx="3">
                  <c:v>7</c:v>
                </c:pt>
                <c:pt idx="4">
                  <c:v>18.2</c:v>
                </c:pt>
                <c:pt idx="5">
                  <c:v>10</c:v>
                </c:pt>
                <c:pt idx="6">
                  <c:v>10.5</c:v>
                </c:pt>
                <c:pt idx="7">
                  <c:v>1.4</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65554644211140278"/>
          <c:y val="5.1546073533181086E-3"/>
          <c:w val="0.33519429862933797"/>
          <c:h val="0.99484539264668193"/>
        </c:manualLayout>
      </c:layout>
      <c:overlay val="0"/>
    </c:legend>
    <c:plotVisOnly val="1"/>
    <c:dispBlanksAs val="gap"/>
    <c:showDLblsOverMax val="0"/>
  </c:chart>
  <c:txPr>
    <a:bodyPr/>
    <a:lstStyle/>
    <a:p>
      <a:pPr>
        <a:defRPr sz="1800"/>
      </a:pPr>
      <a:endParaRPr lang="it-IT"/>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Foglio1!$B$1</c:f>
              <c:strCache>
                <c:ptCount val="1"/>
                <c:pt idx="0">
                  <c:v>Rapporto con i docenti</c:v>
                </c:pt>
              </c:strCache>
            </c:strRef>
          </c:tx>
          <c:spPr>
            <a:solidFill>
              <a:srgbClr val="92D050"/>
            </a:solidFill>
          </c:spPr>
          <c:dPt>
            <c:idx val="1"/>
            <c:bubble3D val="0"/>
            <c:spPr>
              <a:solidFill>
                <a:srgbClr val="00B0F0"/>
              </a:solidFill>
            </c:spPr>
          </c:dPt>
          <c:dPt>
            <c:idx val="2"/>
            <c:bubble3D val="0"/>
            <c:spPr>
              <a:solidFill>
                <a:srgbClr val="FFC000"/>
              </a:solidFill>
            </c:spPr>
          </c:dPt>
          <c:dPt>
            <c:idx val="3"/>
            <c:bubble3D val="0"/>
            <c:spPr>
              <a:solidFill>
                <a:srgbClr val="C00000"/>
              </a:solidFill>
            </c:spPr>
          </c:dPt>
          <c:dLbls>
            <c:showLegendKey val="0"/>
            <c:showVal val="0"/>
            <c:showCatName val="0"/>
            <c:showSerName val="0"/>
            <c:showPercent val="1"/>
            <c:showBubbleSize val="0"/>
            <c:showLeaderLines val="1"/>
          </c:dLbls>
          <c:cat>
            <c:strRef>
              <c:f>Foglio1!$A$2:$A$5</c:f>
              <c:strCache>
                <c:ptCount val="4"/>
                <c:pt idx="0">
                  <c:v>molto buono</c:v>
                </c:pt>
                <c:pt idx="1">
                  <c:v>abbastanza buono</c:v>
                </c:pt>
                <c:pt idx="2">
                  <c:v>poco buono </c:v>
                </c:pt>
                <c:pt idx="3">
                  <c:v>non buono</c:v>
                </c:pt>
              </c:strCache>
            </c:strRef>
          </c:cat>
          <c:val>
            <c:numRef>
              <c:f>Foglio1!$B$2:$B$5</c:f>
              <c:numCache>
                <c:formatCode>General</c:formatCode>
                <c:ptCount val="4"/>
                <c:pt idx="0">
                  <c:v>7.7</c:v>
                </c:pt>
                <c:pt idx="1">
                  <c:v>38.5</c:v>
                </c:pt>
                <c:pt idx="2">
                  <c:v>2.8</c:v>
                </c:pt>
                <c:pt idx="3">
                  <c:v>0</c:v>
                </c:pt>
              </c:numCache>
            </c:numRef>
          </c:val>
        </c:ser>
        <c:dLbls>
          <c:showLegendKey val="0"/>
          <c:showVal val="0"/>
          <c:showCatName val="0"/>
          <c:showSerName val="0"/>
          <c:showPercent val="1"/>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it-IT"/>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Soddisfazione per i risultati raggiunti</c:v>
                </c:pt>
              </c:strCache>
            </c:strRef>
          </c:tx>
          <c:dPt>
            <c:idx val="0"/>
            <c:bubble3D val="0"/>
            <c:spPr>
              <a:solidFill>
                <a:srgbClr val="92D050"/>
              </a:solidFill>
            </c:spPr>
          </c:dPt>
          <c:dPt>
            <c:idx val="1"/>
            <c:bubble3D val="0"/>
            <c:spPr>
              <a:solidFill>
                <a:srgbClr val="FFC000"/>
              </a:solidFill>
            </c:spPr>
          </c:dPt>
          <c:dPt>
            <c:idx val="2"/>
            <c:bubble3D val="0"/>
            <c:spPr>
              <a:solidFill>
                <a:srgbClr val="00B0F0"/>
              </a:solidFill>
            </c:spPr>
          </c:dPt>
          <c:dPt>
            <c:idx val="3"/>
            <c:bubble3D val="0"/>
            <c:spPr>
              <a:solidFill>
                <a:srgbClr val="C00000"/>
              </a:solidFill>
            </c:spPr>
          </c:dPt>
          <c:dLbls>
            <c:showLegendKey val="0"/>
            <c:showVal val="0"/>
            <c:showCatName val="0"/>
            <c:showSerName val="0"/>
            <c:showPercent val="1"/>
            <c:showBubbleSize val="0"/>
            <c:showLeaderLines val="1"/>
          </c:dLbls>
          <c:cat>
            <c:strRef>
              <c:f>Foglio1!$A$2:$A$5</c:f>
              <c:strCache>
                <c:ptCount val="4"/>
                <c:pt idx="0">
                  <c:v>molta</c:v>
                </c:pt>
                <c:pt idx="1">
                  <c:v>abbastanza</c:v>
                </c:pt>
                <c:pt idx="2">
                  <c:v>poca </c:v>
                </c:pt>
                <c:pt idx="3">
                  <c:v>per nulla</c:v>
                </c:pt>
              </c:strCache>
            </c:strRef>
          </c:cat>
          <c:val>
            <c:numRef>
              <c:f>Foglio1!$B$2:$B$5</c:f>
              <c:numCache>
                <c:formatCode>General</c:formatCode>
                <c:ptCount val="4"/>
                <c:pt idx="0">
                  <c:v>3.5</c:v>
                </c:pt>
                <c:pt idx="1">
                  <c:v>34.299999999999997</c:v>
                </c:pt>
                <c:pt idx="2">
                  <c:v>8.4</c:v>
                </c:pt>
                <c:pt idx="3">
                  <c:v>1.4</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La scuola funziona</c:v>
                </c:pt>
              </c:strCache>
            </c:strRef>
          </c:tx>
          <c:spPr>
            <a:solidFill>
              <a:srgbClr val="00B0F0"/>
            </a:solidFill>
          </c:spPr>
          <c:dPt>
            <c:idx val="1"/>
            <c:bubble3D val="0"/>
            <c:spPr>
              <a:solidFill>
                <a:srgbClr val="C00000"/>
              </a:solidFill>
            </c:spPr>
          </c:dPt>
          <c:dPt>
            <c:idx val="2"/>
            <c:bubble3D val="0"/>
            <c:spPr>
              <a:solidFill>
                <a:srgbClr val="92D050"/>
              </a:solidFill>
            </c:spPr>
          </c:dPt>
          <c:dPt>
            <c:idx val="3"/>
            <c:bubble3D val="0"/>
            <c:spPr>
              <a:solidFill>
                <a:srgbClr val="FFC000"/>
              </a:solidFill>
            </c:spPr>
          </c:dPt>
          <c:dLbls>
            <c:dLbl>
              <c:idx val="1"/>
              <c:layout>
                <c:manualLayout>
                  <c:x val="2.0408646835812188E-3"/>
                  <c:y val="-5.9847085774230299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molto bene</c:v>
                </c:pt>
                <c:pt idx="1">
                  <c:v>abbastanza bene</c:v>
                </c:pt>
                <c:pt idx="2">
                  <c:v>poco bene </c:v>
                </c:pt>
                <c:pt idx="3">
                  <c:v>male</c:v>
                </c:pt>
              </c:strCache>
            </c:strRef>
          </c:cat>
          <c:val>
            <c:numRef>
              <c:f>Foglio1!$B$2:$B$5</c:f>
              <c:numCache>
                <c:formatCode>General</c:formatCode>
                <c:ptCount val="4"/>
                <c:pt idx="0">
                  <c:v>1.4</c:v>
                </c:pt>
                <c:pt idx="1">
                  <c:v>29.4</c:v>
                </c:pt>
                <c:pt idx="2">
                  <c:v>11.9</c:v>
                </c:pt>
                <c:pt idx="3">
                  <c:v>2.8</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Discipline più difficoltose</c:v>
                </c:pt>
              </c:strCache>
            </c:strRef>
          </c:tx>
          <c:dPt>
            <c:idx val="0"/>
            <c:bubble3D val="0"/>
            <c:spPr>
              <a:solidFill>
                <a:srgbClr val="92D050"/>
              </a:solidFill>
            </c:spPr>
          </c:dPt>
          <c:dPt>
            <c:idx val="1"/>
            <c:bubble3D val="0"/>
            <c:spPr>
              <a:solidFill>
                <a:srgbClr val="00B0F0"/>
              </a:solidFill>
            </c:spPr>
          </c:dPt>
          <c:dPt>
            <c:idx val="2"/>
            <c:bubble3D val="0"/>
            <c:spPr>
              <a:solidFill>
                <a:srgbClr val="C00000"/>
              </a:solidFill>
            </c:spPr>
          </c:dPt>
          <c:dPt>
            <c:idx val="3"/>
            <c:bubble3D val="0"/>
            <c:spPr>
              <a:solidFill>
                <a:srgbClr val="B9D0FF"/>
              </a:solidFill>
            </c:spPr>
          </c:dPt>
          <c:dPt>
            <c:idx val="4"/>
            <c:bubble3D val="0"/>
            <c:spPr>
              <a:solidFill>
                <a:srgbClr val="FFC000"/>
              </a:solidFill>
            </c:spPr>
          </c:dPt>
          <c:dLbls>
            <c:dLbl>
              <c:idx val="2"/>
              <c:layout>
                <c:manualLayout>
                  <c:x val="5.1427165354330706E-3"/>
                  <c:y val="4.2240159796486298E-3"/>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Foglio1!$A$2:$A$6</c:f>
              <c:strCache>
                <c:ptCount val="5"/>
                <c:pt idx="0">
                  <c:v>matematica</c:v>
                </c:pt>
                <c:pt idx="1">
                  <c:v>lingue straniere</c:v>
                </c:pt>
                <c:pt idx="2">
                  <c:v>economia</c:v>
                </c:pt>
                <c:pt idx="3">
                  <c:v>diritto</c:v>
                </c:pt>
                <c:pt idx="4">
                  <c:v>altre</c:v>
                </c:pt>
              </c:strCache>
            </c:strRef>
          </c:cat>
          <c:val>
            <c:numRef>
              <c:f>Foglio1!$B$2:$B$6</c:f>
              <c:numCache>
                <c:formatCode>General</c:formatCode>
                <c:ptCount val="5"/>
                <c:pt idx="0">
                  <c:v>21.7</c:v>
                </c:pt>
                <c:pt idx="1">
                  <c:v>30.8</c:v>
                </c:pt>
                <c:pt idx="2">
                  <c:v>14</c:v>
                </c:pt>
                <c:pt idx="3">
                  <c:v>4.2</c:v>
                </c:pt>
                <c:pt idx="4">
                  <c:v>9.1</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Soddisfazione nel rapporto scuola/famiglia</c:v>
                </c:pt>
              </c:strCache>
            </c:strRef>
          </c:tx>
          <c:spPr>
            <a:solidFill>
              <a:srgbClr val="00B0F0"/>
            </a:solidFill>
          </c:spPr>
          <c:dPt>
            <c:idx val="0"/>
            <c:bubble3D val="0"/>
            <c:spPr>
              <a:solidFill>
                <a:srgbClr val="C00000"/>
              </a:solidFill>
            </c:spPr>
          </c:dPt>
          <c:dPt>
            <c:idx val="1"/>
            <c:bubble3D val="0"/>
            <c:spPr>
              <a:solidFill>
                <a:srgbClr val="FFFF00"/>
              </a:solidFill>
            </c:spPr>
          </c:dPt>
          <c:dPt>
            <c:idx val="2"/>
            <c:bubble3D val="0"/>
            <c:spPr>
              <a:solidFill>
                <a:srgbClr val="92D050"/>
              </a:solidFill>
            </c:spPr>
          </c:dPt>
          <c:dLbls>
            <c:dLbl>
              <c:idx val="0"/>
              <c:layout>
                <c:manualLayout>
                  <c:x val="2.4181308933605521E-2"/>
                  <c:y val="4.9953321811072572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molto</c:v>
                </c:pt>
                <c:pt idx="1">
                  <c:v>abbastanza </c:v>
                </c:pt>
                <c:pt idx="2">
                  <c:v>poco </c:v>
                </c:pt>
                <c:pt idx="3">
                  <c:v>per nulla</c:v>
                </c:pt>
              </c:strCache>
            </c:strRef>
          </c:cat>
          <c:val>
            <c:numRef>
              <c:f>Foglio1!$B$2:$B$5</c:f>
              <c:numCache>
                <c:formatCode>General</c:formatCode>
                <c:ptCount val="4"/>
                <c:pt idx="0">
                  <c:v>1.5</c:v>
                </c:pt>
                <c:pt idx="1">
                  <c:v>6.3</c:v>
                </c:pt>
                <c:pt idx="2">
                  <c:v>0.9</c:v>
                </c:pt>
                <c:pt idx="3">
                  <c:v>0.3</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Partecipazione alle attività della scuola</c:v>
                </c:pt>
              </c:strCache>
            </c:strRef>
          </c:tx>
          <c:spPr>
            <a:solidFill>
              <a:srgbClr val="C00000"/>
            </a:solidFill>
          </c:spPr>
          <c:dPt>
            <c:idx val="0"/>
            <c:bubble3D val="0"/>
            <c:spPr>
              <a:solidFill>
                <a:srgbClr val="92D050"/>
              </a:solidFill>
            </c:spPr>
          </c:dPt>
          <c:dPt>
            <c:idx val="1"/>
            <c:bubble3D val="0"/>
            <c:spPr>
              <a:solidFill>
                <a:srgbClr val="FFFF00"/>
              </a:solidFill>
            </c:spPr>
          </c:dPt>
          <c:dPt>
            <c:idx val="2"/>
            <c:bubble3D val="0"/>
            <c:spPr>
              <a:solidFill>
                <a:srgbClr val="00B0F0"/>
              </a:solidFill>
            </c:spPr>
          </c:dPt>
          <c:dLbls>
            <c:dLbl>
              <c:idx val="2"/>
              <c:layout>
                <c:manualLayout>
                  <c:x val="-2.9218309516865948E-3"/>
                  <c:y val="2.0035838056980088E-2"/>
                </c:manualLayout>
              </c:layout>
              <c:showLegendKey val="0"/>
              <c:showVal val="0"/>
              <c:showCatName val="0"/>
              <c:showSerName val="0"/>
              <c:showPercent val="1"/>
              <c:showBubbleSize val="0"/>
            </c:dLbl>
            <c:dLbl>
              <c:idx val="3"/>
              <c:layout>
                <c:manualLayout>
                  <c:x val="-2.8603455818022746E-3"/>
                  <c:y val="3.0126695328271252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ricevimento genitori</c:v>
                </c:pt>
                <c:pt idx="1">
                  <c:v>consigli di classe</c:v>
                </c:pt>
                <c:pt idx="2">
                  <c:v>assemblea comitato genitori</c:v>
                </c:pt>
                <c:pt idx="3">
                  <c:v>presentazione e/o restituzione progetti</c:v>
                </c:pt>
              </c:strCache>
            </c:strRef>
          </c:cat>
          <c:val>
            <c:numRef>
              <c:f>Foglio1!$B$2:$B$5</c:f>
              <c:numCache>
                <c:formatCode>General</c:formatCode>
                <c:ptCount val="4"/>
                <c:pt idx="0">
                  <c:v>6</c:v>
                </c:pt>
                <c:pt idx="1">
                  <c:v>3</c:v>
                </c:pt>
                <c:pt idx="2">
                  <c:v>0.9</c:v>
                </c:pt>
                <c:pt idx="3">
                  <c:v>1.2</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Modalità comunicazione scuola/famiglia</c:v>
                </c:pt>
              </c:strCache>
            </c:strRef>
          </c:tx>
          <c:spPr>
            <a:solidFill>
              <a:srgbClr val="C00000"/>
            </a:solidFill>
          </c:spPr>
          <c:dPt>
            <c:idx val="0"/>
            <c:bubble3D val="0"/>
            <c:spPr>
              <a:solidFill>
                <a:srgbClr val="92D050"/>
              </a:solidFill>
            </c:spPr>
          </c:dPt>
          <c:dPt>
            <c:idx val="1"/>
            <c:bubble3D val="0"/>
            <c:spPr>
              <a:solidFill>
                <a:srgbClr val="00B0F0"/>
              </a:solidFill>
            </c:spPr>
          </c:dPt>
          <c:dPt>
            <c:idx val="2"/>
            <c:bubble3D val="0"/>
            <c:spPr>
              <a:solidFill>
                <a:srgbClr val="FFFF00"/>
              </a:solidFill>
            </c:spPr>
          </c:dPt>
          <c:dLbls>
            <c:showLegendKey val="0"/>
            <c:showVal val="0"/>
            <c:showCatName val="0"/>
            <c:showSerName val="0"/>
            <c:showPercent val="1"/>
            <c:showBubbleSize val="0"/>
            <c:showLeaderLines val="1"/>
          </c:dLbls>
          <c:cat>
            <c:strRef>
              <c:f>Foglio1!$A$2:$A$5</c:f>
              <c:strCache>
                <c:ptCount val="4"/>
                <c:pt idx="0">
                  <c:v>molto positiva</c:v>
                </c:pt>
                <c:pt idx="1">
                  <c:v>abbastanza positiva</c:v>
                </c:pt>
                <c:pt idx="2">
                  <c:v>poco positiva </c:v>
                </c:pt>
                <c:pt idx="3">
                  <c:v>per nulla positiva</c:v>
                </c:pt>
              </c:strCache>
            </c:strRef>
          </c:cat>
          <c:val>
            <c:numRef>
              <c:f>Foglio1!$B$2:$B$5</c:f>
              <c:numCache>
                <c:formatCode>General</c:formatCode>
                <c:ptCount val="4"/>
                <c:pt idx="0">
                  <c:v>2.4</c:v>
                </c:pt>
                <c:pt idx="1">
                  <c:v>5.4</c:v>
                </c:pt>
                <c:pt idx="2">
                  <c:v>0.9</c:v>
                </c:pt>
                <c:pt idx="3">
                  <c:v>0.3</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Gradimento attività</c:v>
                </c:pt>
              </c:strCache>
            </c:strRef>
          </c:tx>
          <c:spPr>
            <a:solidFill>
              <a:srgbClr val="92D050"/>
            </a:solidFill>
          </c:spPr>
          <c:dPt>
            <c:idx val="0"/>
            <c:bubble3D val="0"/>
            <c:spPr>
              <a:solidFill>
                <a:srgbClr val="FFFF00"/>
              </a:solidFill>
            </c:spPr>
          </c:dPt>
          <c:dPt>
            <c:idx val="1"/>
            <c:bubble3D val="0"/>
            <c:spPr>
              <a:solidFill>
                <a:srgbClr val="C00000"/>
              </a:solidFill>
            </c:spPr>
          </c:dPt>
          <c:dPt>
            <c:idx val="3"/>
            <c:bubble3D val="0"/>
            <c:spPr>
              <a:solidFill>
                <a:srgbClr val="00B0F0"/>
              </a:solidFill>
            </c:spPr>
          </c:dPt>
          <c:dLbls>
            <c:dLbl>
              <c:idx val="1"/>
              <c:layout>
                <c:manualLayout>
                  <c:x val="-4.9144126081462042E-2"/>
                  <c:y val="-9.6708107325766207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molto positivo</c:v>
                </c:pt>
                <c:pt idx="1">
                  <c:v>abbastanza positivo</c:v>
                </c:pt>
                <c:pt idx="2">
                  <c:v>poco positivo</c:v>
                </c:pt>
                <c:pt idx="3">
                  <c:v>per nulla positivo</c:v>
                </c:pt>
              </c:strCache>
            </c:strRef>
          </c:cat>
          <c:val>
            <c:numRef>
              <c:f>Foglio1!$B$2:$B$5</c:f>
              <c:numCache>
                <c:formatCode>General</c:formatCode>
                <c:ptCount val="4"/>
                <c:pt idx="0">
                  <c:v>2.1</c:v>
                </c:pt>
                <c:pt idx="1">
                  <c:v>6</c:v>
                </c:pt>
                <c:pt idx="2">
                  <c:v>0.6</c:v>
                </c:pt>
                <c:pt idx="3">
                  <c:v>0</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Attività di accoglienza</c:v>
                </c:pt>
              </c:strCache>
            </c:strRef>
          </c:tx>
          <c:spPr>
            <a:solidFill>
              <a:srgbClr val="FF0000"/>
            </a:solidFill>
          </c:spPr>
          <c:dPt>
            <c:idx val="0"/>
            <c:bubble3D val="0"/>
            <c:spPr>
              <a:solidFill>
                <a:srgbClr val="FFC000"/>
              </a:solidFill>
            </c:spPr>
          </c:dPt>
          <c:dPt>
            <c:idx val="1"/>
            <c:bubble3D val="0"/>
            <c:spPr>
              <a:solidFill>
                <a:srgbClr val="00B050"/>
              </a:solidFill>
            </c:spPr>
          </c:dPt>
          <c:dPt>
            <c:idx val="2"/>
            <c:bubble3D val="0"/>
            <c:spPr>
              <a:solidFill>
                <a:srgbClr val="0070C0"/>
              </a:solidFill>
            </c:spPr>
          </c:dPt>
          <c:dLbls>
            <c:dLbl>
              <c:idx val="1"/>
              <c:layout>
                <c:manualLayout>
                  <c:x val="-5.435379605327112E-3"/>
                  <c:y val="-7.8707680671342789E-2"/>
                </c:manualLayout>
              </c:layout>
              <c:showLegendKey val="0"/>
              <c:showVal val="0"/>
              <c:showCatName val="0"/>
              <c:showSerName val="0"/>
              <c:showPercent val="1"/>
              <c:showBubbleSize val="0"/>
            </c:dLbl>
            <c:dLbl>
              <c:idx val="2"/>
              <c:layout>
                <c:manualLayout>
                  <c:x val="-3.6611317682511905E-2"/>
                  <c:y val="2.920593575535553E-2"/>
                </c:manualLayout>
              </c:layout>
              <c:showLegendKey val="0"/>
              <c:showVal val="0"/>
              <c:showCatName val="0"/>
              <c:showSerName val="0"/>
              <c:showPercent val="1"/>
              <c:showBubbleSize val="0"/>
            </c:dLbl>
            <c:dLbl>
              <c:idx val="3"/>
              <c:layout>
                <c:manualLayout>
                  <c:x val="1.1616664236414893E-2"/>
                  <c:y val="6.3659766647925272E-3"/>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molto positiva</c:v>
                </c:pt>
                <c:pt idx="1">
                  <c:v>abbastanza positiva</c:v>
                </c:pt>
                <c:pt idx="2">
                  <c:v>poco positiva </c:v>
                </c:pt>
                <c:pt idx="3">
                  <c:v>per nulla positiva</c:v>
                </c:pt>
              </c:strCache>
            </c:strRef>
          </c:cat>
          <c:val>
            <c:numRef>
              <c:f>Foglio1!$B$2:$B$5</c:f>
              <c:numCache>
                <c:formatCode>General</c:formatCode>
                <c:ptCount val="4"/>
                <c:pt idx="0">
                  <c:v>6.88</c:v>
                </c:pt>
                <c:pt idx="1">
                  <c:v>10.32</c:v>
                </c:pt>
                <c:pt idx="2">
                  <c:v>0.86</c:v>
                </c:pt>
                <c:pt idx="3">
                  <c:v>0</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Partecipazione attività</c:v>
                </c:pt>
              </c:strCache>
            </c:strRef>
          </c:tx>
          <c:spPr>
            <a:solidFill>
              <a:srgbClr val="FF0000"/>
            </a:solidFill>
          </c:spPr>
          <c:dPt>
            <c:idx val="0"/>
            <c:bubble3D val="0"/>
            <c:spPr>
              <a:solidFill>
                <a:srgbClr val="FFC000"/>
              </a:solidFill>
            </c:spPr>
          </c:dPt>
          <c:dPt>
            <c:idx val="1"/>
            <c:bubble3D val="0"/>
            <c:spPr>
              <a:solidFill>
                <a:srgbClr val="00B050"/>
              </a:solidFill>
            </c:spPr>
          </c:dPt>
          <c:dPt>
            <c:idx val="2"/>
            <c:bubble3D val="0"/>
            <c:spPr>
              <a:solidFill>
                <a:srgbClr val="0070C0"/>
              </a:solidFill>
            </c:spPr>
          </c:dPt>
          <c:dLbls>
            <c:dLbl>
              <c:idx val="1"/>
              <c:layout>
                <c:manualLayout>
                  <c:x val="-8.2936594731214154E-3"/>
                  <c:y val="1.0382838889024806E-3"/>
                </c:manualLayout>
              </c:layout>
              <c:showLegendKey val="0"/>
              <c:showVal val="0"/>
              <c:showCatName val="0"/>
              <c:showSerName val="0"/>
              <c:showPercent val="1"/>
              <c:showBubbleSize val="0"/>
            </c:dLbl>
            <c:dLbl>
              <c:idx val="2"/>
              <c:layout>
                <c:manualLayout>
                  <c:x val="-1.9200143384854672E-2"/>
                  <c:y val="-6.8596016565898324E-2"/>
                </c:manualLayout>
              </c:layout>
              <c:showLegendKey val="0"/>
              <c:showVal val="0"/>
              <c:showCatName val="0"/>
              <c:showSerName val="0"/>
              <c:showPercent val="1"/>
              <c:showBubbleSize val="0"/>
            </c:dLbl>
            <c:dLbl>
              <c:idx val="3"/>
              <c:layout>
                <c:manualLayout>
                  <c:x val="-8.5696145620686309E-3"/>
                  <c:y val="6.1974641728037301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molto presente</c:v>
                </c:pt>
                <c:pt idx="1">
                  <c:v>abbastanza presente</c:v>
                </c:pt>
                <c:pt idx="2">
                  <c:v>poco presente</c:v>
                </c:pt>
                <c:pt idx="3">
                  <c:v>per nulla presente</c:v>
                </c:pt>
              </c:strCache>
            </c:strRef>
          </c:cat>
          <c:val>
            <c:numRef>
              <c:f>Foglio1!$B$2:$B$5</c:f>
              <c:numCache>
                <c:formatCode>General</c:formatCode>
                <c:ptCount val="4"/>
                <c:pt idx="0">
                  <c:v>0.57999999999999996</c:v>
                </c:pt>
                <c:pt idx="1">
                  <c:v>3.19</c:v>
                </c:pt>
                <c:pt idx="2">
                  <c:v>3.19</c:v>
                </c:pt>
                <c:pt idx="3">
                  <c:v>1.74</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Partecipazione ai corsi di alfabetizzazione</c:v>
                </c:pt>
              </c:strCache>
            </c:strRef>
          </c:tx>
          <c:spPr>
            <a:solidFill>
              <a:srgbClr val="FF0000"/>
            </a:solidFill>
          </c:spPr>
          <c:dPt>
            <c:idx val="0"/>
            <c:bubble3D val="0"/>
            <c:spPr>
              <a:solidFill>
                <a:srgbClr val="00B050"/>
              </a:solidFill>
            </c:spPr>
          </c:dPt>
          <c:dPt>
            <c:idx val="1"/>
            <c:bubble3D val="0"/>
            <c:spPr>
              <a:solidFill>
                <a:srgbClr val="0070C0"/>
              </a:solidFill>
            </c:spPr>
          </c:dPt>
          <c:dPt>
            <c:idx val="3"/>
            <c:bubble3D val="0"/>
            <c:spPr>
              <a:solidFill>
                <a:srgbClr val="FFC000"/>
              </a:solidFill>
            </c:spPr>
          </c:dPt>
          <c:dLbls>
            <c:dLbl>
              <c:idx val="0"/>
              <c:layout>
                <c:manualLayout>
                  <c:x val="4.8799455623602605E-4"/>
                  <c:y val="2.4530571527150748E-2"/>
                </c:manualLayout>
              </c:layout>
              <c:showLegendKey val="0"/>
              <c:showVal val="0"/>
              <c:showCatName val="0"/>
              <c:showSerName val="0"/>
              <c:showPercent val="1"/>
              <c:showBubbleSize val="0"/>
            </c:dLbl>
            <c:dLbl>
              <c:idx val="1"/>
              <c:layout>
                <c:manualLayout>
                  <c:x val="-1.4584548459220376E-3"/>
                  <c:y val="-5.0484924991362874E-2"/>
                </c:manualLayout>
              </c:layout>
              <c:showLegendKey val="0"/>
              <c:showVal val="0"/>
              <c:showCatName val="0"/>
              <c:showSerName val="0"/>
              <c:showPercent val="1"/>
              <c:showBubbleSize val="0"/>
            </c:dLbl>
            <c:dLbl>
              <c:idx val="2"/>
              <c:layout>
                <c:manualLayout>
                  <c:x val="-2.1701844561096528E-2"/>
                  <c:y val="6.7027730022409651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molto utile </c:v>
                </c:pt>
                <c:pt idx="1">
                  <c:v>abbastanza utile</c:v>
                </c:pt>
                <c:pt idx="2">
                  <c:v>poco utile</c:v>
                </c:pt>
                <c:pt idx="3">
                  <c:v>per nulla utile</c:v>
                </c:pt>
              </c:strCache>
            </c:strRef>
          </c:cat>
          <c:val>
            <c:numRef>
              <c:f>Foglio1!$B$2:$B$5</c:f>
              <c:numCache>
                <c:formatCode>General</c:formatCode>
                <c:ptCount val="4"/>
                <c:pt idx="0">
                  <c:v>8.6</c:v>
                </c:pt>
                <c:pt idx="1">
                  <c:v>6.02</c:v>
                </c:pt>
                <c:pt idx="2">
                  <c:v>0.86</c:v>
                </c:pt>
                <c:pt idx="3">
                  <c:v>0.86</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Valutazione corso alfabetizzazione</c:v>
                </c:pt>
              </c:strCache>
            </c:strRef>
          </c:tx>
          <c:spPr>
            <a:solidFill>
              <a:srgbClr val="00B050"/>
            </a:solidFill>
          </c:spPr>
          <c:dPt>
            <c:idx val="0"/>
            <c:bubble3D val="0"/>
            <c:spPr>
              <a:solidFill>
                <a:srgbClr val="0070C0"/>
              </a:solidFill>
            </c:spPr>
          </c:dPt>
          <c:dPt>
            <c:idx val="1"/>
            <c:bubble3D val="0"/>
            <c:spPr>
              <a:solidFill>
                <a:srgbClr val="FF0000"/>
              </a:solidFill>
            </c:spPr>
          </c:dPt>
          <c:dPt>
            <c:idx val="2"/>
            <c:bubble3D val="0"/>
            <c:spPr>
              <a:solidFill>
                <a:srgbClr val="FFC000"/>
              </a:solidFill>
            </c:spPr>
          </c:dPt>
          <c:dLbls>
            <c:dLbl>
              <c:idx val="0"/>
              <c:layout>
                <c:manualLayout>
                  <c:x val="6.9838752794789544E-3"/>
                  <c:y val="5.4125663675131698E-2"/>
                </c:manualLayout>
              </c:layout>
              <c:showLegendKey val="0"/>
              <c:showVal val="0"/>
              <c:showCatName val="0"/>
              <c:showSerName val="0"/>
              <c:showPercent val="1"/>
              <c:showBubbleSize val="0"/>
            </c:dLbl>
            <c:dLbl>
              <c:idx val="1"/>
              <c:layout>
                <c:manualLayout>
                  <c:x val="-1.750060756294352E-2"/>
                  <c:y val="-7.9285470450522838E-2"/>
                </c:manualLayout>
              </c:layout>
              <c:showLegendKey val="0"/>
              <c:showVal val="0"/>
              <c:showCatName val="0"/>
              <c:showSerName val="0"/>
              <c:showPercent val="1"/>
              <c:showBubbleSize val="0"/>
            </c:dLbl>
            <c:dLbl>
              <c:idx val="3"/>
              <c:layout>
                <c:manualLayout>
                  <c:x val="-2.364155001458151E-2"/>
                  <c:y val="4.7381734297642447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molto positiva</c:v>
                </c:pt>
                <c:pt idx="1">
                  <c:v>abbastanza positiva</c:v>
                </c:pt>
                <c:pt idx="2">
                  <c:v>poco positiva </c:v>
                </c:pt>
                <c:pt idx="3">
                  <c:v>per nulla positiva</c:v>
                </c:pt>
              </c:strCache>
            </c:strRef>
          </c:cat>
          <c:val>
            <c:numRef>
              <c:f>Foglio1!$B$2:$B$5</c:f>
              <c:numCache>
                <c:formatCode>General</c:formatCode>
                <c:ptCount val="4"/>
                <c:pt idx="0">
                  <c:v>6.88</c:v>
                </c:pt>
                <c:pt idx="1">
                  <c:v>6.45</c:v>
                </c:pt>
                <c:pt idx="2">
                  <c:v>1.29</c:v>
                </c:pt>
                <c:pt idx="3">
                  <c:v>1.72</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Disponibilità tutor aziendale</c:v>
                </c:pt>
              </c:strCache>
            </c:strRef>
          </c:tx>
          <c:dPt>
            <c:idx val="0"/>
            <c:bubble3D val="0"/>
            <c:spPr>
              <a:solidFill>
                <a:srgbClr val="FFC000"/>
              </a:solidFill>
            </c:spPr>
          </c:dPt>
          <c:dPt>
            <c:idx val="1"/>
            <c:bubble3D val="0"/>
            <c:spPr>
              <a:solidFill>
                <a:srgbClr val="FF0000"/>
              </a:solidFill>
            </c:spPr>
          </c:dPt>
          <c:dPt>
            <c:idx val="2"/>
            <c:bubble3D val="0"/>
            <c:spPr>
              <a:solidFill>
                <a:srgbClr val="002060"/>
              </a:solidFill>
            </c:spPr>
          </c:dPt>
          <c:dPt>
            <c:idx val="3"/>
            <c:bubble3D val="0"/>
            <c:spPr>
              <a:solidFill>
                <a:srgbClr val="00B050"/>
              </a:solidFill>
            </c:spPr>
          </c:dPt>
          <c:dLbls>
            <c:dLbl>
              <c:idx val="1"/>
              <c:layout>
                <c:manualLayout>
                  <c:x val="-9.0004982016136867E-3"/>
                  <c:y val="1.1320061012039841E-2"/>
                </c:manualLayout>
              </c:layout>
              <c:showLegendKey val="0"/>
              <c:showVal val="0"/>
              <c:showCatName val="0"/>
              <c:showSerName val="0"/>
              <c:showPercent val="1"/>
              <c:showBubbleSize val="0"/>
            </c:dLbl>
            <c:dLbl>
              <c:idx val="2"/>
              <c:layout>
                <c:manualLayout>
                  <c:x val="2.5559018664333626E-2"/>
                  <c:y val="1.0783884901166394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Foglio1!$A$2:$A$4</c:f>
              <c:strCache>
                <c:ptCount val="3"/>
                <c:pt idx="0">
                  <c:v>buona </c:v>
                </c:pt>
                <c:pt idx="1">
                  <c:v>sufficiente </c:v>
                </c:pt>
                <c:pt idx="2">
                  <c:v>insufficiente</c:v>
                </c:pt>
              </c:strCache>
            </c:strRef>
          </c:cat>
          <c:val>
            <c:numRef>
              <c:f>Foglio1!$B$2:$B$4</c:f>
              <c:numCache>
                <c:formatCode>General</c:formatCode>
                <c:ptCount val="3"/>
                <c:pt idx="0">
                  <c:v>8.4</c:v>
                </c:pt>
                <c:pt idx="1">
                  <c:v>1.2</c:v>
                </c:pt>
                <c:pt idx="2">
                  <c:v>1.2</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Disponibilità tutor scolastico</c:v>
                </c:pt>
              </c:strCache>
            </c:strRef>
          </c:tx>
          <c:spPr>
            <a:solidFill>
              <a:srgbClr val="ECEDD1">
                <a:lumMod val="25000"/>
              </a:srgbClr>
            </a:solidFill>
          </c:spPr>
          <c:dPt>
            <c:idx val="0"/>
            <c:bubble3D val="0"/>
            <c:spPr>
              <a:solidFill>
                <a:srgbClr val="FF0000"/>
              </a:solidFill>
            </c:spPr>
          </c:dPt>
          <c:dPt>
            <c:idx val="1"/>
            <c:bubble3D val="0"/>
            <c:spPr>
              <a:solidFill>
                <a:srgbClr val="00B050"/>
              </a:solidFill>
            </c:spPr>
          </c:dPt>
          <c:dPt>
            <c:idx val="2"/>
            <c:bubble3D val="0"/>
            <c:spPr>
              <a:solidFill>
                <a:srgbClr val="FFC000"/>
              </a:solidFill>
            </c:spPr>
          </c:dPt>
          <c:dPt>
            <c:idx val="3"/>
            <c:bubble3D val="0"/>
            <c:spPr>
              <a:solidFill>
                <a:srgbClr val="002060"/>
              </a:solidFill>
            </c:spPr>
          </c:dPt>
          <c:dLbls>
            <c:dLbl>
              <c:idx val="0"/>
              <c:layout>
                <c:manualLayout>
                  <c:x val="3.2453339165937588E-2"/>
                  <c:y val="-7.0606048203718574E-2"/>
                </c:manualLayout>
              </c:layout>
              <c:showLegendKey val="0"/>
              <c:showVal val="0"/>
              <c:showCatName val="0"/>
              <c:showSerName val="0"/>
              <c:showPercent val="1"/>
              <c:showBubbleSize val="0"/>
            </c:dLbl>
            <c:dLbl>
              <c:idx val="1"/>
              <c:layout>
                <c:manualLayout>
                  <c:x val="5.7820550209001656E-3"/>
                  <c:y val="2.7854863414566111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Foglio1!$A$2:$A$4</c:f>
              <c:strCache>
                <c:ptCount val="3"/>
                <c:pt idx="0">
                  <c:v>buona </c:v>
                </c:pt>
                <c:pt idx="1">
                  <c:v>sufficiente </c:v>
                </c:pt>
                <c:pt idx="2">
                  <c:v>insufficiente</c:v>
                </c:pt>
              </c:strCache>
            </c:strRef>
          </c:cat>
          <c:val>
            <c:numRef>
              <c:f>Foglio1!$B$2:$B$4</c:f>
              <c:numCache>
                <c:formatCode>General</c:formatCode>
                <c:ptCount val="3"/>
                <c:pt idx="0">
                  <c:v>8.4</c:v>
                </c:pt>
                <c:pt idx="1">
                  <c:v>1.2</c:v>
                </c:pt>
                <c:pt idx="2">
                  <c:v>0.4</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Grado di acquisizione delle  conoscenze</c:v>
                </c:pt>
              </c:strCache>
            </c:strRef>
          </c:tx>
          <c:dPt>
            <c:idx val="0"/>
            <c:bubble3D val="0"/>
            <c:spPr>
              <a:solidFill>
                <a:srgbClr val="FFC000"/>
              </a:solidFill>
            </c:spPr>
          </c:dPt>
          <c:dPt>
            <c:idx val="1"/>
            <c:bubble3D val="0"/>
            <c:spPr>
              <a:solidFill>
                <a:srgbClr val="002060"/>
              </a:solidFill>
            </c:spPr>
          </c:dPt>
          <c:dPt>
            <c:idx val="2"/>
            <c:bubble3D val="0"/>
            <c:spPr>
              <a:solidFill>
                <a:srgbClr val="00B050"/>
              </a:solidFill>
            </c:spPr>
          </c:dPt>
          <c:dPt>
            <c:idx val="3"/>
            <c:bubble3D val="0"/>
            <c:spPr>
              <a:solidFill>
                <a:srgbClr val="FF0000"/>
              </a:solidFill>
            </c:spPr>
          </c:dPt>
          <c:dLbls>
            <c:dLbl>
              <c:idx val="1"/>
              <c:layout>
                <c:manualLayout>
                  <c:x val="-4.5707567804024497E-3"/>
                  <c:y val="-5.4645377235905825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Alto</c:v>
                </c:pt>
                <c:pt idx="1">
                  <c:v>Medio </c:v>
                </c:pt>
                <c:pt idx="2">
                  <c:v>Basso</c:v>
                </c:pt>
                <c:pt idx="3">
                  <c:v>Nullo</c:v>
                </c:pt>
              </c:strCache>
            </c:strRef>
          </c:cat>
          <c:val>
            <c:numRef>
              <c:f>Foglio1!$B$2:$B$5</c:f>
              <c:numCache>
                <c:formatCode>General</c:formatCode>
                <c:ptCount val="4"/>
                <c:pt idx="0">
                  <c:v>1.6</c:v>
                </c:pt>
                <c:pt idx="1">
                  <c:v>4.4000000000000004</c:v>
                </c:pt>
                <c:pt idx="2">
                  <c:v>0</c:v>
                </c:pt>
                <c:pt idx="3">
                  <c:v>0</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Giudizio complessivo sull'attività di alternanza </c:v>
                </c:pt>
              </c:strCache>
            </c:strRef>
          </c:tx>
          <c:spPr>
            <a:solidFill>
              <a:srgbClr val="00B050"/>
            </a:solidFill>
          </c:spPr>
          <c:dPt>
            <c:idx val="1"/>
            <c:bubble3D val="0"/>
            <c:spPr>
              <a:solidFill>
                <a:srgbClr val="FF0000"/>
              </a:solidFill>
            </c:spPr>
          </c:dPt>
          <c:dPt>
            <c:idx val="2"/>
            <c:bubble3D val="0"/>
            <c:spPr>
              <a:solidFill>
                <a:srgbClr val="002060"/>
              </a:solidFill>
            </c:spPr>
          </c:dPt>
          <c:dPt>
            <c:idx val="3"/>
            <c:bubble3D val="0"/>
            <c:spPr>
              <a:solidFill>
                <a:srgbClr val="FFC000"/>
              </a:solidFill>
            </c:spPr>
          </c:dPt>
          <c:dLbls>
            <c:dLbl>
              <c:idx val="0"/>
              <c:layout>
                <c:manualLayout>
                  <c:x val="2.4451006124234471E-2"/>
                  <c:y val="4.0647865367436115E-2"/>
                </c:manualLayout>
              </c:layout>
              <c:showLegendKey val="0"/>
              <c:showVal val="0"/>
              <c:showCatName val="0"/>
              <c:showSerName val="0"/>
              <c:showPercent val="1"/>
              <c:showBubbleSize val="0"/>
            </c:dLbl>
            <c:dLbl>
              <c:idx val="1"/>
              <c:layout>
                <c:manualLayout>
                  <c:x val="-7.3713606979683099E-2"/>
                  <c:y val="-4.818359767539647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ottimo</c:v>
                </c:pt>
                <c:pt idx="1">
                  <c:v>buono</c:v>
                </c:pt>
                <c:pt idx="2">
                  <c:v>sufficiente</c:v>
                </c:pt>
                <c:pt idx="3">
                  <c:v>insufficiente</c:v>
                </c:pt>
              </c:strCache>
            </c:strRef>
          </c:cat>
          <c:val>
            <c:numRef>
              <c:f>Foglio1!$B$2:$B$5</c:f>
              <c:numCache>
                <c:formatCode>General</c:formatCode>
                <c:ptCount val="4"/>
                <c:pt idx="0">
                  <c:v>0.8</c:v>
                </c:pt>
                <c:pt idx="1">
                  <c:v>9.1999999999999993</c:v>
                </c:pt>
                <c:pt idx="2">
                  <c:v>0</c:v>
                </c:pt>
                <c:pt idx="3">
                  <c:v>0.4</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Interesse per la proposta</c:v>
                </c:pt>
              </c:strCache>
            </c:strRef>
          </c:tx>
          <c:spPr>
            <a:solidFill>
              <a:srgbClr val="FF0000"/>
            </a:solidFill>
          </c:spPr>
          <c:dPt>
            <c:idx val="1"/>
            <c:bubble3D val="0"/>
            <c:spPr>
              <a:solidFill>
                <a:srgbClr val="FFFF00"/>
              </a:solidFill>
            </c:spPr>
          </c:dPt>
          <c:dPt>
            <c:idx val="2"/>
            <c:bubble3D val="0"/>
            <c:spPr>
              <a:solidFill>
                <a:srgbClr val="00B0F0"/>
              </a:solidFill>
            </c:spPr>
          </c:dPt>
          <c:dPt>
            <c:idx val="3"/>
            <c:bubble3D val="0"/>
            <c:spPr>
              <a:solidFill>
                <a:srgbClr val="00B050"/>
              </a:solidFill>
            </c:spPr>
          </c:dPt>
          <c:dLbls>
            <c:dLbl>
              <c:idx val="0"/>
              <c:layout>
                <c:manualLayout>
                  <c:x val="8.5655621172353452E-2"/>
                  <c:y val="-7.180689977485176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molto interessante</c:v>
                </c:pt>
                <c:pt idx="1">
                  <c:v>abbastanza interessante</c:v>
                </c:pt>
                <c:pt idx="2">
                  <c:v>poco</c:v>
                </c:pt>
                <c:pt idx="3">
                  <c:v>per niente</c:v>
                </c:pt>
              </c:strCache>
            </c:strRef>
          </c:cat>
          <c:val>
            <c:numRef>
              <c:f>Foglio1!$B$2:$B$5</c:f>
              <c:numCache>
                <c:formatCode>General</c:formatCode>
                <c:ptCount val="4"/>
                <c:pt idx="0">
                  <c:v>92</c:v>
                </c:pt>
                <c:pt idx="1">
                  <c:v>8</c:v>
                </c:pt>
                <c:pt idx="2">
                  <c:v>0</c:v>
                </c:pt>
                <c:pt idx="3">
                  <c:v>0</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Funzionamento dell'organizzazione</c:v>
                </c:pt>
              </c:strCache>
            </c:strRef>
          </c:tx>
          <c:spPr>
            <a:solidFill>
              <a:srgbClr val="00B050"/>
            </a:solidFill>
          </c:spPr>
          <c:dPt>
            <c:idx val="1"/>
            <c:bubble3D val="0"/>
            <c:spPr>
              <a:solidFill>
                <a:srgbClr val="FF0000"/>
              </a:solidFill>
            </c:spPr>
          </c:dPt>
          <c:dPt>
            <c:idx val="2"/>
            <c:bubble3D val="0"/>
            <c:spPr>
              <a:solidFill>
                <a:srgbClr val="FFFF00"/>
              </a:solidFill>
            </c:spPr>
          </c:dPt>
          <c:dPt>
            <c:idx val="3"/>
            <c:bubble3D val="0"/>
            <c:spPr>
              <a:solidFill>
                <a:srgbClr val="00B0F0"/>
              </a:solidFill>
            </c:spPr>
          </c:dPt>
          <c:dLbls>
            <c:dLbl>
              <c:idx val="0"/>
              <c:layout>
                <c:manualLayout>
                  <c:x val="-2.3105618742101682E-4"/>
                  <c:y val="-1.6823811615380869E-2"/>
                </c:manualLayout>
              </c:layout>
              <c:showLegendKey val="0"/>
              <c:showVal val="0"/>
              <c:showCatName val="0"/>
              <c:showSerName val="0"/>
              <c:showPercent val="1"/>
              <c:showBubbleSize val="0"/>
            </c:dLbl>
            <c:dLbl>
              <c:idx val="1"/>
              <c:layout>
                <c:manualLayout>
                  <c:x val="-1.5066285117138135E-2"/>
                  <c:y val="4.8931729118798561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molto bene</c:v>
                </c:pt>
                <c:pt idx="1">
                  <c:v>bene</c:v>
                </c:pt>
                <c:pt idx="2">
                  <c:v>poco bene</c:v>
                </c:pt>
                <c:pt idx="3">
                  <c:v>male</c:v>
                </c:pt>
              </c:strCache>
            </c:strRef>
          </c:cat>
          <c:val>
            <c:numRef>
              <c:f>Foglio1!$B$2:$B$5</c:f>
              <c:numCache>
                <c:formatCode>General</c:formatCode>
                <c:ptCount val="4"/>
                <c:pt idx="0">
                  <c:v>64</c:v>
                </c:pt>
                <c:pt idx="1">
                  <c:v>32</c:v>
                </c:pt>
                <c:pt idx="2">
                  <c:v>1.4</c:v>
                </c:pt>
                <c:pt idx="3">
                  <c:v>0</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La scelta della partecipazione individuale e non di classe</c:v>
                </c:pt>
              </c:strCache>
            </c:strRef>
          </c:tx>
          <c:spPr>
            <a:solidFill>
              <a:srgbClr val="00B0F0"/>
            </a:solidFill>
          </c:spPr>
          <c:dPt>
            <c:idx val="0"/>
            <c:bubble3D val="0"/>
            <c:spPr>
              <a:solidFill>
                <a:srgbClr val="FFFF00"/>
              </a:solidFill>
            </c:spPr>
          </c:dPt>
          <c:dPt>
            <c:idx val="1"/>
            <c:bubble3D val="0"/>
            <c:spPr>
              <a:solidFill>
                <a:srgbClr val="FF0000"/>
              </a:solidFill>
            </c:spPr>
          </c:dPt>
          <c:dPt>
            <c:idx val="3"/>
            <c:bubble3D val="0"/>
            <c:spPr>
              <a:solidFill>
                <a:srgbClr val="00B050"/>
              </a:solidFill>
            </c:spPr>
          </c:dPt>
          <c:dLbls>
            <c:dLbl>
              <c:idx val="1"/>
              <c:layout>
                <c:manualLayout>
                  <c:x val="-6.0724093516088271E-3"/>
                  <c:y val="-4.5769090327497285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molto buona</c:v>
                </c:pt>
                <c:pt idx="1">
                  <c:v>abbastanza buona</c:v>
                </c:pt>
                <c:pt idx="2">
                  <c:v>poco buona</c:v>
                </c:pt>
                <c:pt idx="3">
                  <c:v>da cambiare</c:v>
                </c:pt>
              </c:strCache>
            </c:strRef>
          </c:cat>
          <c:val>
            <c:numRef>
              <c:f>Foglio1!$B$2:$B$5</c:f>
              <c:numCache>
                <c:formatCode>General</c:formatCode>
                <c:ptCount val="4"/>
                <c:pt idx="0">
                  <c:v>28</c:v>
                </c:pt>
                <c:pt idx="1">
                  <c:v>68</c:v>
                </c:pt>
                <c:pt idx="2">
                  <c:v>0</c:v>
                </c:pt>
                <c:pt idx="3">
                  <c:v>0</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Classi da coinvolgere per queste attività</c:v>
                </c:pt>
              </c:strCache>
            </c:strRef>
          </c:tx>
          <c:spPr>
            <a:solidFill>
              <a:srgbClr val="00B050"/>
            </a:solidFill>
          </c:spPr>
          <c:dPt>
            <c:idx val="0"/>
            <c:bubble3D val="0"/>
            <c:spPr>
              <a:solidFill>
                <a:srgbClr val="FF0000"/>
              </a:solidFill>
            </c:spPr>
          </c:dPt>
          <c:dPt>
            <c:idx val="1"/>
            <c:bubble3D val="0"/>
            <c:spPr>
              <a:solidFill>
                <a:srgbClr val="FFFF00"/>
              </a:solidFill>
            </c:spPr>
          </c:dPt>
          <c:dPt>
            <c:idx val="2"/>
            <c:bubble3D val="0"/>
            <c:spPr>
              <a:solidFill>
                <a:srgbClr val="00B0F0"/>
              </a:solidFill>
            </c:spPr>
          </c:dPt>
          <c:dLbls>
            <c:dLbl>
              <c:idx val="2"/>
              <c:layout>
                <c:manualLayout>
                  <c:x val="-1.4194493049479926E-3"/>
                  <c:y val="2.4095457182164749E-2"/>
                </c:manualLayout>
              </c:layout>
              <c:showLegendKey val="0"/>
              <c:showVal val="0"/>
              <c:showCatName val="0"/>
              <c:showSerName val="0"/>
              <c:showPercent val="1"/>
              <c:showBubbleSize val="0"/>
            </c:dLbl>
            <c:dLbl>
              <c:idx val="3"/>
              <c:layout>
                <c:manualLayout>
                  <c:x val="-2.7924261203460678E-2"/>
                  <c:y val="6.1573138422837397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solo le quinte</c:v>
                </c:pt>
                <c:pt idx="1">
                  <c:v>quarte e quinte</c:v>
                </c:pt>
                <c:pt idx="2">
                  <c:v>anche le terze</c:v>
                </c:pt>
                <c:pt idx="3">
                  <c:v>tutte</c:v>
                </c:pt>
              </c:strCache>
            </c:strRef>
          </c:cat>
          <c:val>
            <c:numRef>
              <c:f>Foglio1!$B$2:$B$5</c:f>
              <c:numCache>
                <c:formatCode>General</c:formatCode>
                <c:ptCount val="4"/>
                <c:pt idx="0">
                  <c:v>0</c:v>
                </c:pt>
                <c:pt idx="1">
                  <c:v>72</c:v>
                </c:pt>
                <c:pt idx="2">
                  <c:v>4</c:v>
                </c:pt>
                <c:pt idx="3">
                  <c:v>16</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Informazioni e materiali</c:v>
                </c:pt>
              </c:strCache>
            </c:strRef>
          </c:tx>
          <c:spPr>
            <a:solidFill>
              <a:srgbClr val="FFC000"/>
            </a:solidFill>
          </c:spPr>
          <c:dPt>
            <c:idx val="0"/>
            <c:bubble3D val="0"/>
            <c:spPr>
              <a:solidFill>
                <a:srgbClr val="002060"/>
              </a:solidFill>
            </c:spPr>
          </c:dPt>
          <c:dPt>
            <c:idx val="1"/>
            <c:bubble3D val="0"/>
          </c:dPt>
          <c:dPt>
            <c:idx val="2"/>
            <c:bubble3D val="0"/>
            <c:spPr>
              <a:solidFill>
                <a:srgbClr val="5EE74B"/>
              </a:solidFill>
            </c:spPr>
          </c:dPt>
          <c:dPt>
            <c:idx val="3"/>
            <c:bubble3D val="0"/>
            <c:spPr>
              <a:solidFill>
                <a:srgbClr val="C00000"/>
              </a:solidFill>
            </c:spPr>
          </c:dPt>
          <c:dLbls>
            <c:showLegendKey val="0"/>
            <c:showVal val="0"/>
            <c:showCatName val="0"/>
            <c:showSerName val="0"/>
            <c:showPercent val="1"/>
            <c:showBubbleSize val="0"/>
            <c:showLeaderLines val="1"/>
          </c:dLbls>
          <c:cat>
            <c:strRef>
              <c:f>Foglio1!$A$2:$A$5</c:f>
              <c:strCache>
                <c:ptCount val="4"/>
                <c:pt idx="0">
                  <c:v>molto soddisfatto</c:v>
                </c:pt>
                <c:pt idx="1">
                  <c:v>abbastanza soddisfatto</c:v>
                </c:pt>
                <c:pt idx="2">
                  <c:v>poco soddisfatto</c:v>
                </c:pt>
                <c:pt idx="3">
                  <c:v>per niente soddisfatto</c:v>
                </c:pt>
              </c:strCache>
            </c:strRef>
          </c:cat>
          <c:val>
            <c:numRef>
              <c:f>Foglio1!$B$2:$B$5</c:f>
              <c:numCache>
                <c:formatCode>General</c:formatCode>
                <c:ptCount val="4"/>
                <c:pt idx="0">
                  <c:v>1</c:v>
                </c:pt>
                <c:pt idx="1">
                  <c:v>29</c:v>
                </c:pt>
                <c:pt idx="2">
                  <c:v>70</c:v>
                </c:pt>
                <c:pt idx="3">
                  <c:v>0</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Accoglienza operatori</c:v>
                </c:pt>
              </c:strCache>
            </c:strRef>
          </c:tx>
          <c:spPr>
            <a:solidFill>
              <a:srgbClr val="FFC000"/>
            </a:solidFill>
          </c:spPr>
          <c:dPt>
            <c:idx val="0"/>
            <c:bubble3D val="0"/>
            <c:spPr>
              <a:solidFill>
                <a:srgbClr val="5EE74B"/>
              </a:solidFill>
            </c:spPr>
          </c:dPt>
          <c:dPt>
            <c:idx val="1"/>
            <c:bubble3D val="0"/>
            <c:spPr>
              <a:solidFill>
                <a:srgbClr val="C00000"/>
              </a:solidFill>
            </c:spPr>
          </c:dPt>
          <c:dPt>
            <c:idx val="2"/>
            <c:bubble3D val="0"/>
          </c:dPt>
          <c:dPt>
            <c:idx val="3"/>
            <c:bubble3D val="0"/>
            <c:spPr>
              <a:solidFill>
                <a:srgbClr val="002060"/>
              </a:solidFill>
            </c:spPr>
          </c:dPt>
          <c:dLbls>
            <c:dLbl>
              <c:idx val="1"/>
              <c:layout>
                <c:manualLayout>
                  <c:x val="-4.4291338582677165E-3"/>
                  <c:y val="2.1512437342276765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ottima</c:v>
                </c:pt>
                <c:pt idx="1">
                  <c:v>buona</c:v>
                </c:pt>
                <c:pt idx="2">
                  <c:v>sufficiente</c:v>
                </c:pt>
                <c:pt idx="3">
                  <c:v>superficiale</c:v>
                </c:pt>
              </c:strCache>
            </c:strRef>
          </c:cat>
          <c:val>
            <c:numRef>
              <c:f>Foglio1!$B$2:$B$5</c:f>
              <c:numCache>
                <c:formatCode>General</c:formatCode>
                <c:ptCount val="4"/>
                <c:pt idx="0">
                  <c:v>1</c:v>
                </c:pt>
                <c:pt idx="1">
                  <c:v>49</c:v>
                </c:pt>
                <c:pt idx="2">
                  <c:v>50</c:v>
                </c:pt>
                <c:pt idx="3">
                  <c:v>0</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Foglio1!$B$1</c:f>
              <c:strCache>
                <c:ptCount val="1"/>
                <c:pt idx="0">
                  <c:v>Accesso alle risorse</c:v>
                </c:pt>
              </c:strCache>
            </c:strRef>
          </c:tx>
          <c:spPr>
            <a:solidFill>
              <a:srgbClr val="FFC000"/>
            </a:solidFill>
          </c:spPr>
          <c:dPt>
            <c:idx val="1"/>
            <c:bubble3D val="0"/>
            <c:spPr>
              <a:solidFill>
                <a:srgbClr val="5EE74B"/>
              </a:solidFill>
            </c:spPr>
          </c:dPt>
          <c:dPt>
            <c:idx val="2"/>
            <c:bubble3D val="0"/>
            <c:spPr>
              <a:solidFill>
                <a:srgbClr val="C00000"/>
              </a:solidFill>
            </c:spPr>
          </c:dPt>
          <c:dPt>
            <c:idx val="3"/>
            <c:bubble3D val="0"/>
            <c:spPr>
              <a:solidFill>
                <a:srgbClr val="002060"/>
              </a:solidFill>
            </c:spPr>
          </c:dPt>
          <c:dLbls>
            <c:dLbl>
              <c:idx val="2"/>
              <c:layout>
                <c:manualLayout>
                  <c:x val="-5.9063623991445586E-3"/>
                  <c:y val="-3.4680648249493608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Foglio1!$A$2:$A$5</c:f>
              <c:strCache>
                <c:ptCount val="4"/>
                <c:pt idx="0">
                  <c:v>completamente agevolato</c:v>
                </c:pt>
                <c:pt idx="1">
                  <c:v>abbastanza agevolato</c:v>
                </c:pt>
                <c:pt idx="2">
                  <c:v>poco agevolato</c:v>
                </c:pt>
                <c:pt idx="3">
                  <c:v>per niente agevolato</c:v>
                </c:pt>
              </c:strCache>
            </c:strRef>
          </c:cat>
          <c:val>
            <c:numRef>
              <c:f>Foglio1!$B$2:$B$5</c:f>
              <c:numCache>
                <c:formatCode>General</c:formatCode>
                <c:ptCount val="4"/>
                <c:pt idx="0">
                  <c:v>0</c:v>
                </c:pt>
                <c:pt idx="1">
                  <c:v>51</c:v>
                </c:pt>
                <c:pt idx="2">
                  <c:v>49</c:v>
                </c:pt>
                <c:pt idx="3">
                  <c:v>0</c:v>
                </c:pt>
              </c:numCache>
            </c:numRef>
          </c:val>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it-IT"/>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8C1A46-C33A-42FD-AA58-95F6F11984BF}" type="doc">
      <dgm:prSet loTypeId="urn:microsoft.com/office/officeart/2011/layout/HexagonRadial" loCatId="cycle" qsTypeId="urn:microsoft.com/office/officeart/2005/8/quickstyle/simple2" qsCatId="simple" csTypeId="urn:microsoft.com/office/officeart/2005/8/colors/accent0_2" csCatId="mainScheme" phldr="1"/>
      <dgm:spPr/>
      <dgm:t>
        <a:bodyPr/>
        <a:lstStyle/>
        <a:p>
          <a:endParaRPr lang="it-IT"/>
        </a:p>
      </dgm:t>
    </dgm:pt>
    <dgm:pt modelId="{74911476-13BD-42BF-81F3-6FC8D33528F8}" type="pres">
      <dgm:prSet presAssocID="{B48C1A46-C33A-42FD-AA58-95F6F11984BF}" presName="Name0" presStyleCnt="0">
        <dgm:presLayoutVars>
          <dgm:chMax val="1"/>
          <dgm:chPref val="1"/>
          <dgm:dir/>
          <dgm:animOne val="branch"/>
          <dgm:animLvl val="lvl"/>
        </dgm:presLayoutVars>
      </dgm:prSet>
      <dgm:spPr/>
      <dgm:t>
        <a:bodyPr/>
        <a:lstStyle/>
        <a:p>
          <a:endParaRPr lang="it-IT"/>
        </a:p>
      </dgm:t>
    </dgm:pt>
  </dgm:ptLst>
  <dgm:cxnLst>
    <dgm:cxn modelId="{7AA92128-F65B-42A1-B191-312326B3EB10}" type="presOf" srcId="{B48C1A46-C33A-42FD-AA58-95F6F11984BF}" destId="{74911476-13BD-42BF-81F3-6FC8D33528F8}" srcOrd="0"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667503-710D-43D1-843F-8FC31F10D512}" type="doc">
      <dgm:prSet loTypeId="urn:microsoft.com/office/officeart/2005/8/layout/cycle2" loCatId="cycle" qsTypeId="urn:microsoft.com/office/officeart/2005/8/quickstyle/simple1" qsCatId="simple" csTypeId="urn:microsoft.com/office/officeart/2005/8/colors/colorful4" csCatId="colorful" phldr="1"/>
      <dgm:spPr/>
      <dgm:t>
        <a:bodyPr/>
        <a:lstStyle/>
        <a:p>
          <a:endParaRPr lang="it-IT"/>
        </a:p>
      </dgm:t>
    </dgm:pt>
    <dgm:pt modelId="{A23FA905-1AEC-421E-A50B-788FE588582F}">
      <dgm:prSet phldrT="[Testo]" custT="1"/>
      <dgm:spPr>
        <a:solidFill>
          <a:srgbClr val="00B050"/>
        </a:solidFill>
        <a:ln>
          <a:solidFill>
            <a:schemeClr val="tx1"/>
          </a:solidFill>
        </a:ln>
      </dgm:spPr>
      <dgm:t>
        <a:bodyPr/>
        <a:lstStyle/>
        <a:p>
          <a:r>
            <a:rPr lang="it-IT" sz="1400" b="1" dirty="0" smtClean="0">
              <a:solidFill>
                <a:srgbClr val="FF0000"/>
              </a:solidFill>
            </a:rPr>
            <a:t>ORIENTAMENTO IN USCITA</a:t>
          </a:r>
          <a:endParaRPr lang="it-IT" sz="1400" b="1" dirty="0">
            <a:solidFill>
              <a:srgbClr val="FF0000"/>
            </a:solidFill>
          </a:endParaRPr>
        </a:p>
      </dgm:t>
    </dgm:pt>
    <dgm:pt modelId="{BD5F8DEA-CEA3-491F-BFBB-168D05BF818A}" type="parTrans" cxnId="{C2E7C963-81CC-4F1B-91EA-245DD0C09A17}">
      <dgm:prSet/>
      <dgm:spPr/>
      <dgm:t>
        <a:bodyPr/>
        <a:lstStyle/>
        <a:p>
          <a:endParaRPr lang="it-IT"/>
        </a:p>
      </dgm:t>
    </dgm:pt>
    <dgm:pt modelId="{DE8472B7-FCAF-41B8-A19A-F968D1D5C5FE}" type="sibTrans" cxnId="{C2E7C963-81CC-4F1B-91EA-245DD0C09A17}">
      <dgm:prSet/>
      <dgm:spPr/>
      <dgm:t>
        <a:bodyPr/>
        <a:lstStyle/>
        <a:p>
          <a:endParaRPr lang="it-IT"/>
        </a:p>
      </dgm:t>
    </dgm:pt>
    <dgm:pt modelId="{309F0D4A-1DBD-4008-B7B6-7392B833A83B}">
      <dgm:prSet phldrT="[Testo]" custT="1"/>
      <dgm:spPr>
        <a:solidFill>
          <a:srgbClr val="0070C0"/>
        </a:solidFill>
        <a:ln>
          <a:solidFill>
            <a:schemeClr val="tx1"/>
          </a:solidFill>
        </a:ln>
      </dgm:spPr>
      <dgm:t>
        <a:bodyPr/>
        <a:lstStyle/>
        <a:p>
          <a:r>
            <a:rPr lang="it-IT" sz="1600" b="1" dirty="0" smtClean="0">
              <a:solidFill>
                <a:srgbClr val="FF0000"/>
              </a:solidFill>
            </a:rPr>
            <a:t>ACCOGLIENZA ED INTEGRAZIONE</a:t>
          </a:r>
          <a:endParaRPr lang="it-IT" sz="1600" b="1" dirty="0">
            <a:solidFill>
              <a:srgbClr val="FF0000"/>
            </a:solidFill>
          </a:endParaRPr>
        </a:p>
      </dgm:t>
    </dgm:pt>
    <dgm:pt modelId="{3055016B-EACA-4205-87D6-2B8A568FE757}" type="parTrans" cxnId="{9E9BF315-2126-4213-80A9-038A471A4DFC}">
      <dgm:prSet/>
      <dgm:spPr/>
      <dgm:t>
        <a:bodyPr/>
        <a:lstStyle/>
        <a:p>
          <a:endParaRPr lang="it-IT"/>
        </a:p>
      </dgm:t>
    </dgm:pt>
    <dgm:pt modelId="{59F6C590-8FA2-4E21-BDD1-0FDD93AA36CE}" type="sibTrans" cxnId="{9E9BF315-2126-4213-80A9-038A471A4DFC}">
      <dgm:prSet/>
      <dgm:spPr/>
      <dgm:t>
        <a:bodyPr/>
        <a:lstStyle/>
        <a:p>
          <a:endParaRPr lang="it-IT"/>
        </a:p>
      </dgm:t>
    </dgm:pt>
    <dgm:pt modelId="{E5101452-1446-4AA3-8078-6867008EE653}">
      <dgm:prSet phldrT="[Testo]"/>
      <dgm:spPr>
        <a:solidFill>
          <a:srgbClr val="B9D0FF"/>
        </a:solidFill>
        <a:ln>
          <a:solidFill>
            <a:schemeClr val="tx1"/>
          </a:solidFill>
        </a:ln>
      </dgm:spPr>
      <dgm:t>
        <a:bodyPr/>
        <a:lstStyle/>
        <a:p>
          <a:r>
            <a:rPr lang="it-IT" b="1" dirty="0" smtClean="0">
              <a:solidFill>
                <a:srgbClr val="FF0000"/>
              </a:solidFill>
            </a:rPr>
            <a:t>DIDATTICA</a:t>
          </a:r>
          <a:endParaRPr lang="it-IT" b="1" dirty="0">
            <a:solidFill>
              <a:srgbClr val="FF0000"/>
            </a:solidFill>
          </a:endParaRPr>
        </a:p>
      </dgm:t>
    </dgm:pt>
    <dgm:pt modelId="{3CA4861F-F943-448A-92FC-7F9492A9FAEB}" type="parTrans" cxnId="{E2D3BB48-B670-4BFA-9ED0-6E5FEF03431A}">
      <dgm:prSet/>
      <dgm:spPr/>
      <dgm:t>
        <a:bodyPr/>
        <a:lstStyle/>
        <a:p>
          <a:endParaRPr lang="it-IT"/>
        </a:p>
      </dgm:t>
    </dgm:pt>
    <dgm:pt modelId="{4D1C4BBB-9E9E-452A-9FAF-D3173EA63134}" type="sibTrans" cxnId="{E2D3BB48-B670-4BFA-9ED0-6E5FEF03431A}">
      <dgm:prSet/>
      <dgm:spPr/>
      <dgm:t>
        <a:bodyPr/>
        <a:lstStyle/>
        <a:p>
          <a:endParaRPr lang="it-IT"/>
        </a:p>
      </dgm:t>
    </dgm:pt>
    <dgm:pt modelId="{801E1C21-E6FB-476C-A067-73357A9C69AC}">
      <dgm:prSet phldrT="[Testo]" custT="1"/>
      <dgm:spPr>
        <a:solidFill>
          <a:srgbClr val="5EE74B"/>
        </a:solidFill>
        <a:ln>
          <a:solidFill>
            <a:schemeClr val="tx1"/>
          </a:solidFill>
        </a:ln>
      </dgm:spPr>
      <dgm:t>
        <a:bodyPr/>
        <a:lstStyle/>
        <a:p>
          <a:r>
            <a:rPr lang="it-IT" sz="1200" b="1" dirty="0" smtClean="0">
              <a:solidFill>
                <a:srgbClr val="FF0000"/>
              </a:solidFill>
            </a:rPr>
            <a:t>COMUNICAZIONE </a:t>
          </a:r>
          <a:r>
            <a:rPr lang="it-IT" sz="1600" b="1" dirty="0" smtClean="0">
              <a:solidFill>
                <a:srgbClr val="FF0000"/>
              </a:solidFill>
            </a:rPr>
            <a:t>SCUOLA-FAMIGLIA</a:t>
          </a:r>
          <a:endParaRPr lang="it-IT" sz="1600" b="1" dirty="0">
            <a:solidFill>
              <a:srgbClr val="FF0000"/>
            </a:solidFill>
          </a:endParaRPr>
        </a:p>
      </dgm:t>
    </dgm:pt>
    <dgm:pt modelId="{28C79B0D-48C7-43AF-80D0-64B242D1FBC9}" type="parTrans" cxnId="{AA6E6D44-8F32-4791-88F2-43A267EADBB8}">
      <dgm:prSet/>
      <dgm:spPr/>
      <dgm:t>
        <a:bodyPr/>
        <a:lstStyle/>
        <a:p>
          <a:endParaRPr lang="it-IT"/>
        </a:p>
      </dgm:t>
    </dgm:pt>
    <dgm:pt modelId="{F365617D-CC6B-4AD9-97CB-86DC3AA3C10D}" type="sibTrans" cxnId="{AA6E6D44-8F32-4791-88F2-43A267EADBB8}">
      <dgm:prSet/>
      <dgm:spPr/>
      <dgm:t>
        <a:bodyPr/>
        <a:lstStyle/>
        <a:p>
          <a:endParaRPr lang="it-IT"/>
        </a:p>
      </dgm:t>
    </dgm:pt>
    <dgm:pt modelId="{9E838084-9C37-4C73-BF5F-52DA8D547AF9}">
      <dgm:prSet phldrT="[Testo]" custT="1"/>
      <dgm:spPr>
        <a:solidFill>
          <a:srgbClr val="FFC000"/>
        </a:solidFill>
        <a:ln>
          <a:solidFill>
            <a:schemeClr val="tx1"/>
          </a:solidFill>
        </a:ln>
      </dgm:spPr>
      <dgm:t>
        <a:bodyPr/>
        <a:lstStyle/>
        <a:p>
          <a:r>
            <a:rPr lang="it-IT" sz="1600" b="1" dirty="0" smtClean="0">
              <a:solidFill>
                <a:srgbClr val="FF0000"/>
              </a:solidFill>
            </a:rPr>
            <a:t>ALTERNANZA SCUOLA LAVORO</a:t>
          </a:r>
          <a:endParaRPr lang="it-IT" sz="1600" b="1" dirty="0">
            <a:solidFill>
              <a:srgbClr val="FF0000"/>
            </a:solidFill>
          </a:endParaRPr>
        </a:p>
      </dgm:t>
    </dgm:pt>
    <dgm:pt modelId="{79747F25-D7E7-4188-9D6D-2DEA3E357EC5}" type="parTrans" cxnId="{5FFF958F-2A65-427E-B7D9-A3E93B46FB7E}">
      <dgm:prSet/>
      <dgm:spPr/>
      <dgm:t>
        <a:bodyPr/>
        <a:lstStyle/>
        <a:p>
          <a:endParaRPr lang="it-IT"/>
        </a:p>
      </dgm:t>
    </dgm:pt>
    <dgm:pt modelId="{A7CA530A-78B6-4638-81FB-056125AAF680}" type="sibTrans" cxnId="{5FFF958F-2A65-427E-B7D9-A3E93B46FB7E}">
      <dgm:prSet/>
      <dgm:spPr/>
      <dgm:t>
        <a:bodyPr/>
        <a:lstStyle/>
        <a:p>
          <a:endParaRPr lang="it-IT"/>
        </a:p>
      </dgm:t>
    </dgm:pt>
    <dgm:pt modelId="{375A47C0-FDFF-474C-B939-8D58A98677A0}" type="pres">
      <dgm:prSet presAssocID="{D7667503-710D-43D1-843F-8FC31F10D512}" presName="cycle" presStyleCnt="0">
        <dgm:presLayoutVars>
          <dgm:dir/>
          <dgm:resizeHandles val="exact"/>
        </dgm:presLayoutVars>
      </dgm:prSet>
      <dgm:spPr/>
      <dgm:t>
        <a:bodyPr/>
        <a:lstStyle/>
        <a:p>
          <a:endParaRPr lang="it-IT"/>
        </a:p>
      </dgm:t>
    </dgm:pt>
    <dgm:pt modelId="{DF9CDEA3-344B-4C6C-BFEE-5F8119A544BB}" type="pres">
      <dgm:prSet presAssocID="{A23FA905-1AEC-421E-A50B-788FE588582F}" presName="node" presStyleLbl="node1" presStyleIdx="0" presStyleCnt="5" custScaleX="140931" custScaleY="125735" custRadScaleRad="84299" custRadScaleInc="-4641">
        <dgm:presLayoutVars>
          <dgm:bulletEnabled val="1"/>
        </dgm:presLayoutVars>
      </dgm:prSet>
      <dgm:spPr/>
      <dgm:t>
        <a:bodyPr/>
        <a:lstStyle/>
        <a:p>
          <a:endParaRPr lang="it-IT"/>
        </a:p>
      </dgm:t>
    </dgm:pt>
    <dgm:pt modelId="{ADF01CB7-FB96-4E45-831A-2810A2DAEC99}" type="pres">
      <dgm:prSet presAssocID="{DE8472B7-FCAF-41B8-A19A-F968D1D5C5FE}" presName="sibTrans" presStyleLbl="sibTrans2D1" presStyleIdx="0" presStyleCnt="5"/>
      <dgm:spPr/>
      <dgm:t>
        <a:bodyPr/>
        <a:lstStyle/>
        <a:p>
          <a:endParaRPr lang="it-IT"/>
        </a:p>
      </dgm:t>
    </dgm:pt>
    <dgm:pt modelId="{1B98326B-C22F-4EF4-A49C-F795FF8B5FE6}" type="pres">
      <dgm:prSet presAssocID="{DE8472B7-FCAF-41B8-A19A-F968D1D5C5FE}" presName="connectorText" presStyleLbl="sibTrans2D1" presStyleIdx="0" presStyleCnt="5"/>
      <dgm:spPr/>
      <dgm:t>
        <a:bodyPr/>
        <a:lstStyle/>
        <a:p>
          <a:endParaRPr lang="it-IT"/>
        </a:p>
      </dgm:t>
    </dgm:pt>
    <dgm:pt modelId="{F25A7AE6-F175-4126-8CF8-91DBB8184416}" type="pres">
      <dgm:prSet presAssocID="{309F0D4A-1DBD-4008-B7B6-7392B833A83B}" presName="node" presStyleLbl="node1" presStyleIdx="1" presStyleCnt="5" custScaleX="150631" custScaleY="136603" custRadScaleRad="133894" custRadScaleInc="-8494">
        <dgm:presLayoutVars>
          <dgm:bulletEnabled val="1"/>
        </dgm:presLayoutVars>
      </dgm:prSet>
      <dgm:spPr/>
      <dgm:t>
        <a:bodyPr/>
        <a:lstStyle/>
        <a:p>
          <a:endParaRPr lang="it-IT"/>
        </a:p>
      </dgm:t>
    </dgm:pt>
    <dgm:pt modelId="{1DF8A324-AE56-4C66-87D7-90CACD9952C1}" type="pres">
      <dgm:prSet presAssocID="{59F6C590-8FA2-4E21-BDD1-0FDD93AA36CE}" presName="sibTrans" presStyleLbl="sibTrans2D1" presStyleIdx="1" presStyleCnt="5"/>
      <dgm:spPr/>
      <dgm:t>
        <a:bodyPr/>
        <a:lstStyle/>
        <a:p>
          <a:endParaRPr lang="it-IT"/>
        </a:p>
      </dgm:t>
    </dgm:pt>
    <dgm:pt modelId="{FF86B51F-69B9-49FA-9A30-6CE4F580BF1C}" type="pres">
      <dgm:prSet presAssocID="{59F6C590-8FA2-4E21-BDD1-0FDD93AA36CE}" presName="connectorText" presStyleLbl="sibTrans2D1" presStyleIdx="1" presStyleCnt="5"/>
      <dgm:spPr/>
      <dgm:t>
        <a:bodyPr/>
        <a:lstStyle/>
        <a:p>
          <a:endParaRPr lang="it-IT"/>
        </a:p>
      </dgm:t>
    </dgm:pt>
    <dgm:pt modelId="{5C3F394C-69B8-42C9-8755-F113B5190AC6}" type="pres">
      <dgm:prSet presAssocID="{E5101452-1446-4AA3-8078-6867008EE653}" presName="node" presStyleLbl="node1" presStyleIdx="2" presStyleCnt="5" custScaleX="134325" custScaleY="134325" custRadScaleRad="103118" custRadScaleInc="-38174">
        <dgm:presLayoutVars>
          <dgm:bulletEnabled val="1"/>
        </dgm:presLayoutVars>
      </dgm:prSet>
      <dgm:spPr/>
      <dgm:t>
        <a:bodyPr/>
        <a:lstStyle/>
        <a:p>
          <a:endParaRPr lang="it-IT"/>
        </a:p>
      </dgm:t>
    </dgm:pt>
    <dgm:pt modelId="{583743F5-6A4C-4A45-B3F8-3DD74B78A949}" type="pres">
      <dgm:prSet presAssocID="{4D1C4BBB-9E9E-452A-9FAF-D3173EA63134}" presName="sibTrans" presStyleLbl="sibTrans2D1" presStyleIdx="2" presStyleCnt="5"/>
      <dgm:spPr/>
      <dgm:t>
        <a:bodyPr/>
        <a:lstStyle/>
        <a:p>
          <a:endParaRPr lang="it-IT"/>
        </a:p>
      </dgm:t>
    </dgm:pt>
    <dgm:pt modelId="{D8B1ADCF-BC3C-43CE-ABFA-C88051649AD6}" type="pres">
      <dgm:prSet presAssocID="{4D1C4BBB-9E9E-452A-9FAF-D3173EA63134}" presName="connectorText" presStyleLbl="sibTrans2D1" presStyleIdx="2" presStyleCnt="5"/>
      <dgm:spPr/>
      <dgm:t>
        <a:bodyPr/>
        <a:lstStyle/>
        <a:p>
          <a:endParaRPr lang="it-IT"/>
        </a:p>
      </dgm:t>
    </dgm:pt>
    <dgm:pt modelId="{14890124-97D1-4286-879E-54330A1CDD4B}" type="pres">
      <dgm:prSet presAssocID="{801E1C21-E6FB-476C-A067-73357A9C69AC}" presName="node" presStyleLbl="node1" presStyleIdx="3" presStyleCnt="5" custScaleX="135411" custScaleY="128684" custRadScaleRad="91814" custRadScaleInc="5402">
        <dgm:presLayoutVars>
          <dgm:bulletEnabled val="1"/>
        </dgm:presLayoutVars>
      </dgm:prSet>
      <dgm:spPr/>
      <dgm:t>
        <a:bodyPr/>
        <a:lstStyle/>
        <a:p>
          <a:endParaRPr lang="it-IT"/>
        </a:p>
      </dgm:t>
    </dgm:pt>
    <dgm:pt modelId="{F4EE2A0E-86C0-4F3A-9956-3BED4F923FE9}" type="pres">
      <dgm:prSet presAssocID="{F365617D-CC6B-4AD9-97CB-86DC3AA3C10D}" presName="sibTrans" presStyleLbl="sibTrans2D1" presStyleIdx="3" presStyleCnt="5"/>
      <dgm:spPr/>
      <dgm:t>
        <a:bodyPr/>
        <a:lstStyle/>
        <a:p>
          <a:endParaRPr lang="it-IT"/>
        </a:p>
      </dgm:t>
    </dgm:pt>
    <dgm:pt modelId="{52B8D46C-E110-4030-9B1D-9E9268F65066}" type="pres">
      <dgm:prSet presAssocID="{F365617D-CC6B-4AD9-97CB-86DC3AA3C10D}" presName="connectorText" presStyleLbl="sibTrans2D1" presStyleIdx="3" presStyleCnt="5"/>
      <dgm:spPr/>
      <dgm:t>
        <a:bodyPr/>
        <a:lstStyle/>
        <a:p>
          <a:endParaRPr lang="it-IT"/>
        </a:p>
      </dgm:t>
    </dgm:pt>
    <dgm:pt modelId="{6ADF66E4-0BFF-4877-8555-7D85A66603A8}" type="pres">
      <dgm:prSet presAssocID="{9E838084-9C37-4C73-BF5F-52DA8D547AF9}" presName="node" presStyleLbl="node1" presStyleIdx="4" presStyleCnt="5" custScaleX="139412" custScaleY="132314" custRadScaleRad="129608" custRadScaleInc="2280">
        <dgm:presLayoutVars>
          <dgm:bulletEnabled val="1"/>
        </dgm:presLayoutVars>
      </dgm:prSet>
      <dgm:spPr/>
      <dgm:t>
        <a:bodyPr/>
        <a:lstStyle/>
        <a:p>
          <a:endParaRPr lang="it-IT"/>
        </a:p>
      </dgm:t>
    </dgm:pt>
    <dgm:pt modelId="{9AFF9470-C77C-4BCB-8905-9F34C1534A8E}" type="pres">
      <dgm:prSet presAssocID="{A7CA530A-78B6-4638-81FB-056125AAF680}" presName="sibTrans" presStyleLbl="sibTrans2D1" presStyleIdx="4" presStyleCnt="5"/>
      <dgm:spPr/>
      <dgm:t>
        <a:bodyPr/>
        <a:lstStyle/>
        <a:p>
          <a:endParaRPr lang="it-IT"/>
        </a:p>
      </dgm:t>
    </dgm:pt>
    <dgm:pt modelId="{4A6E205C-7DED-4C41-AEF1-189224E415FA}" type="pres">
      <dgm:prSet presAssocID="{A7CA530A-78B6-4638-81FB-056125AAF680}" presName="connectorText" presStyleLbl="sibTrans2D1" presStyleIdx="4" presStyleCnt="5"/>
      <dgm:spPr/>
      <dgm:t>
        <a:bodyPr/>
        <a:lstStyle/>
        <a:p>
          <a:endParaRPr lang="it-IT"/>
        </a:p>
      </dgm:t>
    </dgm:pt>
  </dgm:ptLst>
  <dgm:cxnLst>
    <dgm:cxn modelId="{F3216C89-67C6-4CC9-A155-2CAF56AA5B37}" type="presOf" srcId="{59F6C590-8FA2-4E21-BDD1-0FDD93AA36CE}" destId="{1DF8A324-AE56-4C66-87D7-90CACD9952C1}" srcOrd="0" destOrd="0" presId="urn:microsoft.com/office/officeart/2005/8/layout/cycle2"/>
    <dgm:cxn modelId="{AA6E6D44-8F32-4791-88F2-43A267EADBB8}" srcId="{D7667503-710D-43D1-843F-8FC31F10D512}" destId="{801E1C21-E6FB-476C-A067-73357A9C69AC}" srcOrd="3" destOrd="0" parTransId="{28C79B0D-48C7-43AF-80D0-64B242D1FBC9}" sibTransId="{F365617D-CC6B-4AD9-97CB-86DC3AA3C10D}"/>
    <dgm:cxn modelId="{9E9BF315-2126-4213-80A9-038A471A4DFC}" srcId="{D7667503-710D-43D1-843F-8FC31F10D512}" destId="{309F0D4A-1DBD-4008-B7B6-7392B833A83B}" srcOrd="1" destOrd="0" parTransId="{3055016B-EACA-4205-87D6-2B8A568FE757}" sibTransId="{59F6C590-8FA2-4E21-BDD1-0FDD93AA36CE}"/>
    <dgm:cxn modelId="{4B6EE64A-21B1-42B1-8963-F270B54CDD7F}" type="presOf" srcId="{A7CA530A-78B6-4638-81FB-056125AAF680}" destId="{9AFF9470-C77C-4BCB-8905-9F34C1534A8E}" srcOrd="0" destOrd="0" presId="urn:microsoft.com/office/officeart/2005/8/layout/cycle2"/>
    <dgm:cxn modelId="{298F0BB3-0D5B-47CD-8988-8FC50E9A8DDF}" type="presOf" srcId="{DE8472B7-FCAF-41B8-A19A-F968D1D5C5FE}" destId="{ADF01CB7-FB96-4E45-831A-2810A2DAEC99}" srcOrd="0" destOrd="0" presId="urn:microsoft.com/office/officeart/2005/8/layout/cycle2"/>
    <dgm:cxn modelId="{C2E7C963-81CC-4F1B-91EA-245DD0C09A17}" srcId="{D7667503-710D-43D1-843F-8FC31F10D512}" destId="{A23FA905-1AEC-421E-A50B-788FE588582F}" srcOrd="0" destOrd="0" parTransId="{BD5F8DEA-CEA3-491F-BFBB-168D05BF818A}" sibTransId="{DE8472B7-FCAF-41B8-A19A-F968D1D5C5FE}"/>
    <dgm:cxn modelId="{1B49696E-5661-447F-94DC-1FDDD2915C4A}" type="presOf" srcId="{309F0D4A-1DBD-4008-B7B6-7392B833A83B}" destId="{F25A7AE6-F175-4126-8CF8-91DBB8184416}" srcOrd="0" destOrd="0" presId="urn:microsoft.com/office/officeart/2005/8/layout/cycle2"/>
    <dgm:cxn modelId="{5FFF958F-2A65-427E-B7D9-A3E93B46FB7E}" srcId="{D7667503-710D-43D1-843F-8FC31F10D512}" destId="{9E838084-9C37-4C73-BF5F-52DA8D547AF9}" srcOrd="4" destOrd="0" parTransId="{79747F25-D7E7-4188-9D6D-2DEA3E357EC5}" sibTransId="{A7CA530A-78B6-4638-81FB-056125AAF680}"/>
    <dgm:cxn modelId="{A60AABE6-A440-4EF7-9ED7-71F5847F8CBC}" type="presOf" srcId="{A7CA530A-78B6-4638-81FB-056125AAF680}" destId="{4A6E205C-7DED-4C41-AEF1-189224E415FA}" srcOrd="1" destOrd="0" presId="urn:microsoft.com/office/officeart/2005/8/layout/cycle2"/>
    <dgm:cxn modelId="{975988C8-7F03-414F-BE59-591FE0539B55}" type="presOf" srcId="{801E1C21-E6FB-476C-A067-73357A9C69AC}" destId="{14890124-97D1-4286-879E-54330A1CDD4B}" srcOrd="0" destOrd="0" presId="urn:microsoft.com/office/officeart/2005/8/layout/cycle2"/>
    <dgm:cxn modelId="{E2D3BB48-B670-4BFA-9ED0-6E5FEF03431A}" srcId="{D7667503-710D-43D1-843F-8FC31F10D512}" destId="{E5101452-1446-4AA3-8078-6867008EE653}" srcOrd="2" destOrd="0" parTransId="{3CA4861F-F943-448A-92FC-7F9492A9FAEB}" sibTransId="{4D1C4BBB-9E9E-452A-9FAF-D3173EA63134}"/>
    <dgm:cxn modelId="{7D102E18-FE70-4915-A9B5-7791190A0998}" type="presOf" srcId="{A23FA905-1AEC-421E-A50B-788FE588582F}" destId="{DF9CDEA3-344B-4C6C-BFEE-5F8119A544BB}" srcOrd="0" destOrd="0" presId="urn:microsoft.com/office/officeart/2005/8/layout/cycle2"/>
    <dgm:cxn modelId="{918D296A-B62B-493B-87FA-7C8DFA88C230}" type="presOf" srcId="{59F6C590-8FA2-4E21-BDD1-0FDD93AA36CE}" destId="{FF86B51F-69B9-49FA-9A30-6CE4F580BF1C}" srcOrd="1" destOrd="0" presId="urn:microsoft.com/office/officeart/2005/8/layout/cycle2"/>
    <dgm:cxn modelId="{4FB65DCE-0F1B-45D3-A4DC-2779B28D78C6}" type="presOf" srcId="{F365617D-CC6B-4AD9-97CB-86DC3AA3C10D}" destId="{52B8D46C-E110-4030-9B1D-9E9268F65066}" srcOrd="1" destOrd="0" presId="urn:microsoft.com/office/officeart/2005/8/layout/cycle2"/>
    <dgm:cxn modelId="{F4E9E0A5-548E-445D-9919-60A3AEAAB4D5}" type="presOf" srcId="{DE8472B7-FCAF-41B8-A19A-F968D1D5C5FE}" destId="{1B98326B-C22F-4EF4-A49C-F795FF8B5FE6}" srcOrd="1" destOrd="0" presId="urn:microsoft.com/office/officeart/2005/8/layout/cycle2"/>
    <dgm:cxn modelId="{02932862-E5F9-4844-A252-8A5B521D70CF}" type="presOf" srcId="{4D1C4BBB-9E9E-452A-9FAF-D3173EA63134}" destId="{D8B1ADCF-BC3C-43CE-ABFA-C88051649AD6}" srcOrd="1" destOrd="0" presId="urn:microsoft.com/office/officeart/2005/8/layout/cycle2"/>
    <dgm:cxn modelId="{613B3828-57E4-4658-B9E9-DB4045B1B632}" type="presOf" srcId="{F365617D-CC6B-4AD9-97CB-86DC3AA3C10D}" destId="{F4EE2A0E-86C0-4F3A-9956-3BED4F923FE9}" srcOrd="0" destOrd="0" presId="urn:microsoft.com/office/officeart/2005/8/layout/cycle2"/>
    <dgm:cxn modelId="{E0C76C2A-4717-4AF8-9E33-1EC588FAF0DB}" type="presOf" srcId="{4D1C4BBB-9E9E-452A-9FAF-D3173EA63134}" destId="{583743F5-6A4C-4A45-B3F8-3DD74B78A949}" srcOrd="0" destOrd="0" presId="urn:microsoft.com/office/officeart/2005/8/layout/cycle2"/>
    <dgm:cxn modelId="{D9E609B5-2854-46F0-9D1E-A1871E5234A0}" type="presOf" srcId="{D7667503-710D-43D1-843F-8FC31F10D512}" destId="{375A47C0-FDFF-474C-B939-8D58A98677A0}" srcOrd="0" destOrd="0" presId="urn:microsoft.com/office/officeart/2005/8/layout/cycle2"/>
    <dgm:cxn modelId="{1724AEFD-D8D0-46DA-92CC-0E2410518A19}" type="presOf" srcId="{9E838084-9C37-4C73-BF5F-52DA8D547AF9}" destId="{6ADF66E4-0BFF-4877-8555-7D85A66603A8}" srcOrd="0" destOrd="0" presId="urn:microsoft.com/office/officeart/2005/8/layout/cycle2"/>
    <dgm:cxn modelId="{B2550666-DC2D-46C4-A5F1-E1C212AA0C5C}" type="presOf" srcId="{E5101452-1446-4AA3-8078-6867008EE653}" destId="{5C3F394C-69B8-42C9-8755-F113B5190AC6}" srcOrd="0" destOrd="0" presId="urn:microsoft.com/office/officeart/2005/8/layout/cycle2"/>
    <dgm:cxn modelId="{43902A2B-0065-4497-828C-3790478B129A}" type="presParOf" srcId="{375A47C0-FDFF-474C-B939-8D58A98677A0}" destId="{DF9CDEA3-344B-4C6C-BFEE-5F8119A544BB}" srcOrd="0" destOrd="0" presId="urn:microsoft.com/office/officeart/2005/8/layout/cycle2"/>
    <dgm:cxn modelId="{D47C005C-56CD-4BA3-9301-CB815F16176B}" type="presParOf" srcId="{375A47C0-FDFF-474C-B939-8D58A98677A0}" destId="{ADF01CB7-FB96-4E45-831A-2810A2DAEC99}" srcOrd="1" destOrd="0" presId="urn:microsoft.com/office/officeart/2005/8/layout/cycle2"/>
    <dgm:cxn modelId="{3233E77C-56D3-4BDF-B9D8-5005D050669C}" type="presParOf" srcId="{ADF01CB7-FB96-4E45-831A-2810A2DAEC99}" destId="{1B98326B-C22F-4EF4-A49C-F795FF8B5FE6}" srcOrd="0" destOrd="0" presId="urn:microsoft.com/office/officeart/2005/8/layout/cycle2"/>
    <dgm:cxn modelId="{8358F00C-7DBC-45EE-A99F-4EDFE0A8D914}" type="presParOf" srcId="{375A47C0-FDFF-474C-B939-8D58A98677A0}" destId="{F25A7AE6-F175-4126-8CF8-91DBB8184416}" srcOrd="2" destOrd="0" presId="urn:microsoft.com/office/officeart/2005/8/layout/cycle2"/>
    <dgm:cxn modelId="{33CEA7C8-D8B1-40D2-A1A4-E58FFC585C22}" type="presParOf" srcId="{375A47C0-FDFF-474C-B939-8D58A98677A0}" destId="{1DF8A324-AE56-4C66-87D7-90CACD9952C1}" srcOrd="3" destOrd="0" presId="urn:microsoft.com/office/officeart/2005/8/layout/cycle2"/>
    <dgm:cxn modelId="{64FDDFC0-C1A7-4599-9644-BD4ACD9321A9}" type="presParOf" srcId="{1DF8A324-AE56-4C66-87D7-90CACD9952C1}" destId="{FF86B51F-69B9-49FA-9A30-6CE4F580BF1C}" srcOrd="0" destOrd="0" presId="urn:microsoft.com/office/officeart/2005/8/layout/cycle2"/>
    <dgm:cxn modelId="{A1EFF07D-9A38-4377-ADFB-D8854EA2F143}" type="presParOf" srcId="{375A47C0-FDFF-474C-B939-8D58A98677A0}" destId="{5C3F394C-69B8-42C9-8755-F113B5190AC6}" srcOrd="4" destOrd="0" presId="urn:microsoft.com/office/officeart/2005/8/layout/cycle2"/>
    <dgm:cxn modelId="{20E4A9D1-07BE-4AA3-BF26-B03D37D53FE1}" type="presParOf" srcId="{375A47C0-FDFF-474C-B939-8D58A98677A0}" destId="{583743F5-6A4C-4A45-B3F8-3DD74B78A949}" srcOrd="5" destOrd="0" presId="urn:microsoft.com/office/officeart/2005/8/layout/cycle2"/>
    <dgm:cxn modelId="{AC16EB1E-49AA-43E7-91AC-E38DEC858312}" type="presParOf" srcId="{583743F5-6A4C-4A45-B3F8-3DD74B78A949}" destId="{D8B1ADCF-BC3C-43CE-ABFA-C88051649AD6}" srcOrd="0" destOrd="0" presId="urn:microsoft.com/office/officeart/2005/8/layout/cycle2"/>
    <dgm:cxn modelId="{AAF9DC14-0E38-40E4-A475-C2F0A86C49D1}" type="presParOf" srcId="{375A47C0-FDFF-474C-B939-8D58A98677A0}" destId="{14890124-97D1-4286-879E-54330A1CDD4B}" srcOrd="6" destOrd="0" presId="urn:microsoft.com/office/officeart/2005/8/layout/cycle2"/>
    <dgm:cxn modelId="{9615B6EA-C03E-4650-B5AC-5B1A5303B31E}" type="presParOf" srcId="{375A47C0-FDFF-474C-B939-8D58A98677A0}" destId="{F4EE2A0E-86C0-4F3A-9956-3BED4F923FE9}" srcOrd="7" destOrd="0" presId="urn:microsoft.com/office/officeart/2005/8/layout/cycle2"/>
    <dgm:cxn modelId="{427388D6-51E1-4678-8D1D-0C5E0C4AC4F1}" type="presParOf" srcId="{F4EE2A0E-86C0-4F3A-9956-3BED4F923FE9}" destId="{52B8D46C-E110-4030-9B1D-9E9268F65066}" srcOrd="0" destOrd="0" presId="urn:microsoft.com/office/officeart/2005/8/layout/cycle2"/>
    <dgm:cxn modelId="{720C59BC-A78D-408C-BA24-0C21C3806AC8}" type="presParOf" srcId="{375A47C0-FDFF-474C-B939-8D58A98677A0}" destId="{6ADF66E4-0BFF-4877-8555-7D85A66603A8}" srcOrd="8" destOrd="0" presId="urn:microsoft.com/office/officeart/2005/8/layout/cycle2"/>
    <dgm:cxn modelId="{6A64EE2B-CCE9-4FA1-BC32-6EF9E7E7AC54}" type="presParOf" srcId="{375A47C0-FDFF-474C-B939-8D58A98677A0}" destId="{9AFF9470-C77C-4BCB-8905-9F34C1534A8E}" srcOrd="9" destOrd="0" presId="urn:microsoft.com/office/officeart/2005/8/layout/cycle2"/>
    <dgm:cxn modelId="{2D58C9EE-E68B-46D1-9AD2-99C40AA32D16}" type="presParOf" srcId="{9AFF9470-C77C-4BCB-8905-9F34C1534A8E}" destId="{4A6E205C-7DED-4C41-AEF1-189224E415FA}" srcOrd="0" destOrd="0" presId="urn:microsoft.com/office/officeart/2005/8/layout/cycle2"/>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Radiale esagonale"/>
  <dgm:desc val="Mostra un processo sequenziale correlato a un'idea o un tema centrale. Supporta al massimo sei forme di livello 2. Risultati ottimali con piccole quantità di testo. Il testo non utilizzato non viene visualizzato ma rimane disponibile se si cambia il layout."/>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A12666-CEC3-44E6-882F-7599C3602DE2}" type="datetimeFigureOut">
              <a:rPr lang="it-IT" smtClean="0"/>
              <a:t>03/04/2014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50BC07-E1C2-4AD7-BD8C-F66D6F75EA34}" type="slidenum">
              <a:rPr lang="it-IT" smtClean="0"/>
              <a:t>‹N›</a:t>
            </a:fld>
            <a:endParaRPr lang="it-IT"/>
          </a:p>
        </p:txBody>
      </p:sp>
    </p:spTree>
    <p:extLst>
      <p:ext uri="{BB962C8B-B14F-4D97-AF65-F5344CB8AC3E}">
        <p14:creationId xmlns:p14="http://schemas.microsoft.com/office/powerpoint/2010/main" val="1198347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D3CA598-2DE5-425A-95BE-29695BBF933D}" type="datetime1">
              <a:rPr lang="it-IT" smtClean="0"/>
              <a:t>03/04/2014</a:t>
            </a:fld>
            <a:endParaRPr lang="it-IT"/>
          </a:p>
        </p:txBody>
      </p:sp>
      <p:sp>
        <p:nvSpPr>
          <p:cNvPr id="5" name="Footer Placeholder 4"/>
          <p:cNvSpPr>
            <a:spLocks noGrp="1"/>
          </p:cNvSpPr>
          <p:nvPr>
            <p:ph type="ftr" sz="quarter" idx="11"/>
          </p:nvPr>
        </p:nvSpPr>
        <p:spPr/>
        <p:txBody>
          <a:bodyPr/>
          <a:lstStyle/>
          <a:p>
            <a:r>
              <a:rPr lang="it-IT" smtClean="0"/>
              <a:t>Prof.ssa Del Buono</a:t>
            </a:r>
            <a:endParaRPr lang="it-IT"/>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5302B33A-6F23-4398-A737-211F5C230C75}" type="slidenum">
              <a:rPr lang="it-IT" smtClean="0"/>
              <a:t>‹N›</a:t>
            </a:fld>
            <a:endParaRPr lang="it-IT"/>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it-IT" smtClean="0"/>
              <a:t>Fare clic per modificare lo stile del titolo</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B1E79193-D363-4CE6-A3A9-FFA0B9DBE023}" type="datetime1">
              <a:rPr lang="it-IT" smtClean="0"/>
              <a:t>03/04/2014</a:t>
            </a:fld>
            <a:endParaRPr lang="it-IT"/>
          </a:p>
        </p:txBody>
      </p:sp>
      <p:sp>
        <p:nvSpPr>
          <p:cNvPr id="5" name="Footer Placeholder 4"/>
          <p:cNvSpPr>
            <a:spLocks noGrp="1"/>
          </p:cNvSpPr>
          <p:nvPr>
            <p:ph type="ftr" sz="quarter" idx="11"/>
          </p:nvPr>
        </p:nvSpPr>
        <p:spPr/>
        <p:txBody>
          <a:bodyPr/>
          <a:lstStyle/>
          <a:p>
            <a:r>
              <a:rPr lang="it-IT" smtClean="0"/>
              <a:t>Prof.ssa Del Buono</a:t>
            </a:r>
            <a:endParaRPr lang="it-IT"/>
          </a:p>
        </p:txBody>
      </p:sp>
      <p:sp>
        <p:nvSpPr>
          <p:cNvPr id="6" name="Slide Number Placeholder 5"/>
          <p:cNvSpPr>
            <a:spLocks noGrp="1"/>
          </p:cNvSpPr>
          <p:nvPr>
            <p:ph type="sldNum" sz="quarter" idx="12"/>
          </p:nvPr>
        </p:nvSpPr>
        <p:spPr/>
        <p:txBody>
          <a:bodyPr/>
          <a:lstStyle/>
          <a:p>
            <a:fld id="{5302B33A-6F23-4398-A737-211F5C230C75}" type="slidenum">
              <a:rPr lang="it-IT" smtClean="0"/>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E2A1207-8774-4D42-BF4C-424A61DD9744}" type="datetime1">
              <a:rPr lang="it-IT" smtClean="0"/>
              <a:t>03/04/2014</a:t>
            </a:fld>
            <a:endParaRPr lang="it-IT"/>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r>
              <a:rPr lang="it-IT" smtClean="0"/>
              <a:t>Prof.ssa Del Buono</a:t>
            </a:r>
            <a:endParaRPr lang="it-IT"/>
          </a:p>
        </p:txBody>
      </p:sp>
      <p:sp>
        <p:nvSpPr>
          <p:cNvPr id="6" name="Slide Number Placeholder 5"/>
          <p:cNvSpPr>
            <a:spLocks noGrp="1"/>
          </p:cNvSpPr>
          <p:nvPr>
            <p:ph type="sldNum" sz="quarter" idx="12"/>
          </p:nvPr>
        </p:nvSpPr>
        <p:spPr/>
        <p:txBody>
          <a:bodyPr/>
          <a:lstStyle/>
          <a:p>
            <a:fld id="{5302B33A-6F23-4398-A737-211F5C230C75}" type="slidenum">
              <a:rPr lang="it-IT" smtClean="0"/>
              <a:t>‹N›</a:t>
            </a:fld>
            <a:endParaRPr lang="it-IT"/>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it-IT" smtClean="0"/>
              <a:t>Fare clic per modificare lo stile del titolo</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it-IT" smtClean="0"/>
              <a:t>Fare clic per modificare lo stile del titolo</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912313A6-4582-493A-8453-7BE30D3C90A7}" type="datetime1">
              <a:rPr lang="it-IT" smtClean="0"/>
              <a:t>03/04/2014</a:t>
            </a:fld>
            <a:endParaRPr lang="it-IT"/>
          </a:p>
        </p:txBody>
      </p:sp>
      <p:sp>
        <p:nvSpPr>
          <p:cNvPr id="6" name="Footer Placeholder 5"/>
          <p:cNvSpPr>
            <a:spLocks noGrp="1"/>
          </p:cNvSpPr>
          <p:nvPr>
            <p:ph type="ftr" sz="quarter" idx="11"/>
          </p:nvPr>
        </p:nvSpPr>
        <p:spPr/>
        <p:txBody>
          <a:bodyPr/>
          <a:lstStyle/>
          <a:p>
            <a:r>
              <a:rPr lang="it-IT" smtClean="0"/>
              <a:t>Prof.ssa Del Buono</a:t>
            </a:r>
            <a:endParaRPr lang="it-IT"/>
          </a:p>
        </p:txBody>
      </p:sp>
      <p:sp>
        <p:nvSpPr>
          <p:cNvPr id="7" name="Slide Number Placeholder 6"/>
          <p:cNvSpPr>
            <a:spLocks noGrp="1"/>
          </p:cNvSpPr>
          <p:nvPr>
            <p:ph type="sldNum" sz="quarter" idx="12"/>
          </p:nvPr>
        </p:nvSpPr>
        <p:spPr/>
        <p:txBody>
          <a:bodyPr/>
          <a:lstStyle/>
          <a:p>
            <a:fld id="{5302B33A-6F23-4398-A737-211F5C230C75}" type="slidenum">
              <a:rPr lang="it-IT" smtClean="0"/>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78E0F2F1-8D6D-4FD9-8A8F-900194C14AD5}" type="datetime1">
              <a:rPr lang="it-IT" smtClean="0"/>
              <a:t>03/04/2014</a:t>
            </a:fld>
            <a:endParaRPr lang="it-IT"/>
          </a:p>
        </p:txBody>
      </p:sp>
      <p:sp>
        <p:nvSpPr>
          <p:cNvPr id="8" name="Footer Placeholder 7"/>
          <p:cNvSpPr>
            <a:spLocks noGrp="1"/>
          </p:cNvSpPr>
          <p:nvPr>
            <p:ph type="ftr" sz="quarter" idx="11"/>
          </p:nvPr>
        </p:nvSpPr>
        <p:spPr/>
        <p:txBody>
          <a:bodyPr/>
          <a:lstStyle/>
          <a:p>
            <a:r>
              <a:rPr lang="it-IT" smtClean="0"/>
              <a:t>Prof.ssa Del Buono</a:t>
            </a:r>
            <a:endParaRPr lang="it-IT"/>
          </a:p>
        </p:txBody>
      </p:sp>
      <p:sp>
        <p:nvSpPr>
          <p:cNvPr id="9" name="Slide Number Placeholder 8"/>
          <p:cNvSpPr>
            <a:spLocks noGrp="1"/>
          </p:cNvSpPr>
          <p:nvPr>
            <p:ph type="sldNum" sz="quarter" idx="12"/>
          </p:nvPr>
        </p:nvSpPr>
        <p:spPr/>
        <p:txBody>
          <a:bodyPr/>
          <a:lstStyle/>
          <a:p>
            <a:fld id="{5302B33A-6F23-4398-A737-211F5C230C75}" type="slidenum">
              <a:rPr lang="it-IT" smtClean="0"/>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p>
            <a:fld id="{03C2E04C-5DAA-4C55-B7CD-4642A9D62837}" type="datetime1">
              <a:rPr lang="it-IT" smtClean="0"/>
              <a:t>03/04/2014</a:t>
            </a:fld>
            <a:endParaRPr lang="it-IT"/>
          </a:p>
        </p:txBody>
      </p:sp>
      <p:sp>
        <p:nvSpPr>
          <p:cNvPr id="4" name="Footer Placeholder 3"/>
          <p:cNvSpPr>
            <a:spLocks noGrp="1"/>
          </p:cNvSpPr>
          <p:nvPr>
            <p:ph type="ftr" sz="quarter" idx="11"/>
          </p:nvPr>
        </p:nvSpPr>
        <p:spPr/>
        <p:txBody>
          <a:bodyPr/>
          <a:lstStyle/>
          <a:p>
            <a:r>
              <a:rPr lang="it-IT" smtClean="0"/>
              <a:t>Prof.ssa Del Buono</a:t>
            </a:r>
            <a:endParaRPr lang="it-IT"/>
          </a:p>
        </p:txBody>
      </p:sp>
      <p:sp>
        <p:nvSpPr>
          <p:cNvPr id="5" name="Slide Number Placeholder 4"/>
          <p:cNvSpPr>
            <a:spLocks noGrp="1"/>
          </p:cNvSpPr>
          <p:nvPr>
            <p:ph type="sldNum" sz="quarter" idx="12"/>
          </p:nvPr>
        </p:nvSpPr>
        <p:spPr/>
        <p:txBody>
          <a:bodyPr/>
          <a:lstStyle/>
          <a:p>
            <a:fld id="{5302B33A-6F23-4398-A737-211F5C230C75}" type="slidenum">
              <a:rPr lang="it-IT" smtClean="0"/>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37B22232-3614-4089-8E7A-2862758A420A}" type="datetime1">
              <a:rPr lang="it-IT" smtClean="0"/>
              <a:t>03/04/2014</a:t>
            </a:fld>
            <a:endParaRPr lang="it-IT"/>
          </a:p>
        </p:txBody>
      </p:sp>
      <p:sp>
        <p:nvSpPr>
          <p:cNvPr id="3" name="Footer Placeholder 2"/>
          <p:cNvSpPr>
            <a:spLocks noGrp="1"/>
          </p:cNvSpPr>
          <p:nvPr>
            <p:ph type="ftr" sz="quarter" idx="11"/>
          </p:nvPr>
        </p:nvSpPr>
        <p:spPr/>
        <p:txBody>
          <a:bodyPr/>
          <a:lstStyle/>
          <a:p>
            <a:r>
              <a:rPr lang="it-IT" smtClean="0"/>
              <a:t>Prof.ssa Del Buono</a:t>
            </a:r>
            <a:endParaRPr lang="it-IT"/>
          </a:p>
        </p:txBody>
      </p:sp>
      <p:sp>
        <p:nvSpPr>
          <p:cNvPr id="4" name="Slide Number Placeholder 3"/>
          <p:cNvSpPr>
            <a:spLocks noGrp="1"/>
          </p:cNvSpPr>
          <p:nvPr>
            <p:ph type="sldNum" sz="quarter" idx="12"/>
          </p:nvPr>
        </p:nvSpPr>
        <p:spPr/>
        <p:txBody>
          <a:bodyPr/>
          <a:lstStyle/>
          <a:p>
            <a:fld id="{5302B33A-6F23-4398-A737-211F5C230C75}" type="slidenum">
              <a:rPr lang="it-IT" smtClean="0"/>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E9243C8-5866-4DB4-A45F-2C54CA869962}" type="datetime1">
              <a:rPr lang="it-IT" smtClean="0"/>
              <a:t>03/04/2014</a:t>
            </a:fld>
            <a:endParaRPr lang="it-IT"/>
          </a:p>
        </p:txBody>
      </p:sp>
      <p:sp>
        <p:nvSpPr>
          <p:cNvPr id="6" name="Footer Placeholder 5"/>
          <p:cNvSpPr>
            <a:spLocks noGrp="1"/>
          </p:cNvSpPr>
          <p:nvPr>
            <p:ph type="ftr" sz="quarter" idx="11"/>
          </p:nvPr>
        </p:nvSpPr>
        <p:spPr/>
        <p:txBody>
          <a:bodyPr/>
          <a:lstStyle/>
          <a:p>
            <a:r>
              <a:rPr lang="it-IT" smtClean="0"/>
              <a:t>Prof.ssa Del Buono</a:t>
            </a:r>
            <a:endParaRPr lang="it-IT"/>
          </a:p>
        </p:txBody>
      </p:sp>
      <p:sp>
        <p:nvSpPr>
          <p:cNvPr id="7" name="Slide Number Placeholder 6"/>
          <p:cNvSpPr>
            <a:spLocks noGrp="1"/>
          </p:cNvSpPr>
          <p:nvPr>
            <p:ph type="sldNum" sz="quarter" idx="12"/>
          </p:nvPr>
        </p:nvSpPr>
        <p:spPr/>
        <p:txBody>
          <a:bodyPr/>
          <a:lstStyle/>
          <a:p>
            <a:fld id="{5302B33A-6F23-4398-A737-211F5C230C75}" type="slidenum">
              <a:rPr lang="it-IT" smtClean="0"/>
              <a:t>‹N›</a:t>
            </a:fld>
            <a:endParaRPr lang="it-IT"/>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it-IT" smtClean="0"/>
              <a:t>Fare clic per modificare lo stile del titolo</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5" name="Date Placeholder 4"/>
          <p:cNvSpPr>
            <a:spLocks noGrp="1"/>
          </p:cNvSpPr>
          <p:nvPr>
            <p:ph type="dt" sz="half" idx="10"/>
          </p:nvPr>
        </p:nvSpPr>
        <p:spPr/>
        <p:txBody>
          <a:bodyPr/>
          <a:lstStyle/>
          <a:p>
            <a:fld id="{F4708484-97A0-4BD1-807E-CB0768AAAD00}" type="datetime1">
              <a:rPr lang="it-IT" smtClean="0"/>
              <a:t>03/04/2014</a:t>
            </a:fld>
            <a:endParaRPr lang="it-IT"/>
          </a:p>
        </p:txBody>
      </p:sp>
      <p:sp>
        <p:nvSpPr>
          <p:cNvPr id="7" name="Slide Number Placeholder 6"/>
          <p:cNvSpPr>
            <a:spLocks noGrp="1"/>
          </p:cNvSpPr>
          <p:nvPr>
            <p:ph type="sldNum" sz="quarter" idx="12"/>
          </p:nvPr>
        </p:nvSpPr>
        <p:spPr/>
        <p:txBody>
          <a:bodyPr/>
          <a:lstStyle/>
          <a:p>
            <a:fld id="{5302B33A-6F23-4398-A737-211F5C230C75}" type="slidenum">
              <a:rPr lang="it-IT" smtClean="0"/>
              <a:t>‹N›</a:t>
            </a:fld>
            <a:endParaRPr lang="it-IT"/>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r>
              <a:rPr lang="it-IT" smtClean="0"/>
              <a:t>Prof.ssa Del Buono</a:t>
            </a:r>
            <a:endParaRPr lang="it-IT"/>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it-IT" smtClean="0"/>
              <a:t>Fare clic per modificare lo stile del titolo</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5733A5C9-A8C7-4B34-ADA7-AAD3463E9686}" type="datetime1">
              <a:rPr lang="it-IT" smtClean="0"/>
              <a:t>03/04/2014</a:t>
            </a:fld>
            <a:endParaRPr lang="it-IT"/>
          </a:p>
        </p:txBody>
      </p:sp>
      <p:sp>
        <p:nvSpPr>
          <p:cNvPr id="5" name="Footer Placeholder 4"/>
          <p:cNvSpPr>
            <a:spLocks noGrp="1"/>
          </p:cNvSpPr>
          <p:nvPr>
            <p:ph type="ftr" sz="quarter" idx="11"/>
          </p:nvPr>
        </p:nvSpPr>
        <p:spPr/>
        <p:txBody>
          <a:bodyPr/>
          <a:lstStyle/>
          <a:p>
            <a:r>
              <a:rPr lang="it-IT" smtClean="0"/>
              <a:t>Prof.ssa Del Buono</a:t>
            </a:r>
            <a:endParaRPr lang="it-IT"/>
          </a:p>
        </p:txBody>
      </p:sp>
      <p:sp>
        <p:nvSpPr>
          <p:cNvPr id="6" name="Slide Number Placeholder 5"/>
          <p:cNvSpPr>
            <a:spLocks noGrp="1"/>
          </p:cNvSpPr>
          <p:nvPr>
            <p:ph type="sldNum" sz="quarter" idx="12"/>
          </p:nvPr>
        </p:nvSpPr>
        <p:spPr/>
        <p:txBody>
          <a:bodyPr/>
          <a:lstStyle/>
          <a:p>
            <a:fld id="{5302B33A-6F23-4398-A737-211F5C230C75}" type="slidenum">
              <a:rPr lang="it-IT" smtClean="0"/>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A0BBE939-0AC5-497E-9F05-C1B72030CCAB}" type="datetime1">
              <a:rPr lang="it-IT" smtClean="0"/>
              <a:t>03/04/2014</a:t>
            </a:fld>
            <a:endParaRPr lang="it-IT"/>
          </a:p>
        </p:txBody>
      </p:sp>
      <p:sp>
        <p:nvSpPr>
          <p:cNvPr id="5" name="Footer Placeholder 4"/>
          <p:cNvSpPr>
            <a:spLocks noGrp="1"/>
          </p:cNvSpPr>
          <p:nvPr>
            <p:ph type="ftr" sz="quarter" idx="11"/>
          </p:nvPr>
        </p:nvSpPr>
        <p:spPr/>
        <p:txBody>
          <a:bodyPr/>
          <a:lstStyle/>
          <a:p>
            <a:r>
              <a:rPr lang="it-IT" smtClean="0"/>
              <a:t>Prof.ssa Del Buono</a:t>
            </a:r>
            <a:endParaRPr lang="it-IT"/>
          </a:p>
        </p:txBody>
      </p:sp>
      <p:sp>
        <p:nvSpPr>
          <p:cNvPr id="6" name="Slide Number Placeholder 5"/>
          <p:cNvSpPr>
            <a:spLocks noGrp="1"/>
          </p:cNvSpPr>
          <p:nvPr>
            <p:ph type="sldNum" sz="quarter" idx="12"/>
          </p:nvPr>
        </p:nvSpPr>
        <p:spPr/>
        <p:txBody>
          <a:bodyPr/>
          <a:lstStyle/>
          <a:p>
            <a:fld id="{5302B33A-6F23-4398-A737-211F5C230C75}" type="slidenum">
              <a:rPr lang="it-IT" smtClean="0"/>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1AA17D02-23D5-449E-BD29-92220B0A66F8}" type="datetime1">
              <a:rPr lang="it-IT" smtClean="0"/>
              <a:t>03/04/2014</a:t>
            </a:fld>
            <a:endParaRPr lang="it-I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r>
              <a:rPr lang="it-IT" smtClean="0"/>
              <a:t>Prof.ssa Del Buono</a:t>
            </a:r>
            <a:endParaRPr lang="it-I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5302B33A-6F23-4398-A737-211F5C230C75}" type="slidenum">
              <a:rPr lang="it-IT" smtClean="0"/>
              <a:t>‹N›</a:t>
            </a:fld>
            <a:endParaRPr lang="it-IT"/>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Tree>
  </p:cSld>
  <p:clrMap bg1="lt1" tx1="dk1" bg2="lt2" tx2="dk2" accent1="accent1" accent2="accent2" accent3="accent3" accent4="accent4" accent5="accent5" accent6="accent6" hlink="hlink" folHlink="folHlink"/>
  <p:sldLayoutIdLst>
    <p:sldLayoutId id="2147484633" r:id="rId1"/>
    <p:sldLayoutId id="2147484634" r:id="rId2"/>
    <p:sldLayoutId id="2147484635" r:id="rId3"/>
    <p:sldLayoutId id="2147484636" r:id="rId4"/>
    <p:sldLayoutId id="2147484637" r:id="rId5"/>
    <p:sldLayoutId id="2147484638" r:id="rId6"/>
    <p:sldLayoutId id="2147484639" r:id="rId7"/>
    <p:sldLayoutId id="2147484640" r:id="rId8"/>
    <p:sldLayoutId id="2147484641" r:id="rId9"/>
    <p:sldLayoutId id="2147484642" r:id="rId10"/>
    <p:sldLayoutId id="2147484643"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hf hdr="0"/>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8.xml"/><Relationship Id="rId3" Type="http://schemas.openxmlformats.org/officeDocument/2006/relationships/slide" Target="slide7.xml"/><Relationship Id="rId7" Type="http://schemas.openxmlformats.org/officeDocument/2006/relationships/slide" Target="slide24.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20.xml"/><Relationship Id="rId5" Type="http://schemas.openxmlformats.org/officeDocument/2006/relationships/slide" Target="slide16.xml"/><Relationship Id="rId4" Type="http://schemas.openxmlformats.org/officeDocument/2006/relationships/slide" Target="slide12.xml"/><Relationship Id="rId9" Type="http://schemas.openxmlformats.org/officeDocument/2006/relationships/slide" Target="slide31.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683568" y="4653136"/>
            <a:ext cx="6553200" cy="457200"/>
          </a:xfrm>
        </p:spPr>
        <p:txBody>
          <a:bodyPr>
            <a:normAutofit fontScale="85000" lnSpcReduction="10000"/>
          </a:bodyPr>
          <a:lstStyle/>
          <a:p>
            <a:r>
              <a:rPr lang="it-IT" sz="1900" b="1" dirty="0" smtClean="0">
                <a:solidFill>
                  <a:schemeClr val="tx1"/>
                </a:solidFill>
              </a:rPr>
              <a:t>Isis «guido galli» anno scolastico 2013/14</a:t>
            </a:r>
          </a:p>
          <a:p>
            <a:endParaRPr lang="it-IT" dirty="0"/>
          </a:p>
        </p:txBody>
      </p:sp>
      <p:sp>
        <p:nvSpPr>
          <p:cNvPr id="2" name="Titolo 1"/>
          <p:cNvSpPr>
            <a:spLocks noGrp="1"/>
          </p:cNvSpPr>
          <p:nvPr>
            <p:ph type="ctrTitle"/>
          </p:nvPr>
        </p:nvSpPr>
        <p:spPr>
          <a:xfrm>
            <a:off x="683568" y="2276872"/>
            <a:ext cx="6629400" cy="2241370"/>
          </a:xfrm>
        </p:spPr>
        <p:txBody>
          <a:bodyPr>
            <a:normAutofit/>
          </a:bodyPr>
          <a:lstStyle/>
          <a:p>
            <a:r>
              <a:rPr lang="it-IT" sz="4400" b="1" dirty="0" smtClean="0">
                <a:solidFill>
                  <a:srgbClr val="C00000"/>
                </a:solidFill>
              </a:rPr>
              <a:t>monitoraggio gradimento</a:t>
            </a:r>
            <a:endParaRPr lang="it-IT" sz="4400" b="1" dirty="0">
              <a:solidFill>
                <a:srgbClr val="C00000"/>
              </a:solidFill>
            </a:endParaRPr>
          </a:p>
        </p:txBody>
      </p:sp>
      <p:pic>
        <p:nvPicPr>
          <p:cNvPr id="1027" name="Picture 3" descr="C:\Users\Betty\AppData\Local\Microsoft\Windows\Temporary Internet Files\Content.IE5\1EKNUE6J\MP90040226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76016"/>
            <a:ext cx="7056784" cy="2783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1717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Indice grafici </a:t>
            </a:r>
            <a:endParaRPr lang="it-IT" b="1" dirty="0"/>
          </a:p>
        </p:txBody>
      </p:sp>
      <p:sp>
        <p:nvSpPr>
          <p:cNvPr id="3" name="Segnaposto contenuto 2"/>
          <p:cNvSpPr>
            <a:spLocks noGrp="1"/>
          </p:cNvSpPr>
          <p:nvPr>
            <p:ph idx="1"/>
          </p:nvPr>
        </p:nvSpPr>
        <p:spPr>
          <a:xfrm>
            <a:off x="457200" y="1752601"/>
            <a:ext cx="8229600" cy="4268688"/>
          </a:xfrm>
        </p:spPr>
        <p:txBody>
          <a:bodyPr/>
          <a:lstStyle/>
          <a:p>
            <a:r>
              <a:rPr lang="it-IT" b="1" dirty="0" smtClean="0">
                <a:solidFill>
                  <a:schemeClr val="bg1">
                    <a:lumMod val="50000"/>
                  </a:schemeClr>
                </a:solidFill>
                <a:hlinkClick r:id="rId2" action="ppaction://hlinksldjump"/>
              </a:rPr>
              <a:t>Questionario ex allievi</a:t>
            </a:r>
            <a:r>
              <a:rPr lang="it-IT" b="1" dirty="0" smtClean="0">
                <a:solidFill>
                  <a:schemeClr val="bg1">
                    <a:lumMod val="50000"/>
                  </a:schemeClr>
                </a:solidFill>
              </a:rPr>
              <a:t>                                      </a:t>
            </a:r>
            <a:r>
              <a:rPr lang="it-IT" sz="1600" b="1" dirty="0" smtClean="0">
                <a:solidFill>
                  <a:schemeClr val="bg1">
                    <a:lumMod val="50000"/>
                  </a:schemeClr>
                </a:solidFill>
              </a:rPr>
              <a:t>20 schede</a:t>
            </a:r>
          </a:p>
          <a:p>
            <a:r>
              <a:rPr lang="it-IT" b="1" dirty="0" smtClean="0">
                <a:solidFill>
                  <a:schemeClr val="bg1">
                    <a:lumMod val="50000"/>
                  </a:schemeClr>
                </a:solidFill>
                <a:hlinkClick r:id="rId3" action="ppaction://hlinksldjump"/>
              </a:rPr>
              <a:t>Questionario allievi</a:t>
            </a:r>
            <a:r>
              <a:rPr lang="it-IT" sz="1600" b="1" dirty="0" smtClean="0">
                <a:solidFill>
                  <a:schemeClr val="bg1">
                    <a:lumMod val="50000"/>
                  </a:schemeClr>
                </a:solidFill>
              </a:rPr>
              <a:t>                                                                  70 schede</a:t>
            </a:r>
            <a:endParaRPr lang="it-IT" b="1" dirty="0" smtClean="0">
              <a:solidFill>
                <a:schemeClr val="bg1">
                  <a:lumMod val="50000"/>
                </a:schemeClr>
              </a:solidFill>
            </a:endParaRPr>
          </a:p>
          <a:p>
            <a:r>
              <a:rPr lang="it-IT" b="1" dirty="0" smtClean="0">
                <a:solidFill>
                  <a:schemeClr val="bg1">
                    <a:lumMod val="50000"/>
                  </a:schemeClr>
                </a:solidFill>
                <a:hlinkClick r:id="rId4" action="ppaction://hlinksldjump"/>
              </a:rPr>
              <a:t>Questionario famiglie </a:t>
            </a:r>
            <a:r>
              <a:rPr lang="it-IT" b="1" dirty="0" smtClean="0">
                <a:solidFill>
                  <a:schemeClr val="bg1">
                    <a:lumMod val="50000"/>
                  </a:schemeClr>
                </a:solidFill>
              </a:rPr>
              <a:t>                                     </a:t>
            </a:r>
            <a:r>
              <a:rPr lang="it-IT" sz="1600" b="1" dirty="0" smtClean="0">
                <a:solidFill>
                  <a:schemeClr val="bg1">
                    <a:lumMod val="50000"/>
                  </a:schemeClr>
                </a:solidFill>
              </a:rPr>
              <a:t>300 schede</a:t>
            </a:r>
          </a:p>
          <a:p>
            <a:r>
              <a:rPr lang="it-IT" b="1" dirty="0" smtClean="0">
                <a:solidFill>
                  <a:schemeClr val="bg1">
                    <a:lumMod val="50000"/>
                  </a:schemeClr>
                </a:solidFill>
                <a:hlinkClick r:id="rId5" action="ppaction://hlinksldjump"/>
              </a:rPr>
              <a:t>Questionario famiglie allievi stranieri</a:t>
            </a:r>
            <a:r>
              <a:rPr lang="it-IT" b="1" dirty="0" smtClean="0">
                <a:solidFill>
                  <a:schemeClr val="bg1">
                    <a:lumMod val="50000"/>
                  </a:schemeClr>
                </a:solidFill>
              </a:rPr>
              <a:t>              </a:t>
            </a:r>
            <a:r>
              <a:rPr lang="it-IT" sz="1600" b="1" dirty="0" smtClean="0">
                <a:solidFill>
                  <a:schemeClr val="bg1">
                    <a:lumMod val="50000"/>
                  </a:schemeClr>
                </a:solidFill>
              </a:rPr>
              <a:t>43 schede</a:t>
            </a:r>
          </a:p>
          <a:p>
            <a:r>
              <a:rPr lang="it-IT" b="1" dirty="0" smtClean="0">
                <a:solidFill>
                  <a:schemeClr val="bg1">
                    <a:lumMod val="50000"/>
                  </a:schemeClr>
                </a:solidFill>
                <a:hlinkClick r:id="rId6" action="ppaction://hlinksldjump"/>
              </a:rPr>
              <a:t>Questionario prima esperienza Alternanza scuola/lavoro</a:t>
            </a:r>
            <a:r>
              <a:rPr lang="it-IT" b="1" dirty="0" smtClean="0">
                <a:solidFill>
                  <a:schemeClr val="bg1">
                    <a:lumMod val="50000"/>
                  </a:schemeClr>
                </a:solidFill>
              </a:rPr>
              <a:t>                                                    </a:t>
            </a:r>
            <a:r>
              <a:rPr lang="it-IT" sz="1600" b="1" dirty="0" smtClean="0">
                <a:solidFill>
                  <a:schemeClr val="bg1">
                    <a:lumMod val="50000"/>
                  </a:schemeClr>
                </a:solidFill>
              </a:rPr>
              <a:t>40 schede</a:t>
            </a:r>
          </a:p>
          <a:p>
            <a:r>
              <a:rPr lang="it-IT" b="1" dirty="0" smtClean="0">
                <a:solidFill>
                  <a:schemeClr val="bg1">
                    <a:lumMod val="50000"/>
                  </a:schemeClr>
                </a:solidFill>
                <a:hlinkClick r:id="rId7" action="ppaction://hlinksldjump"/>
              </a:rPr>
              <a:t>Questionario viaggio Monaco – </a:t>
            </a:r>
            <a:r>
              <a:rPr lang="it-IT" b="1" dirty="0" err="1" smtClean="0">
                <a:solidFill>
                  <a:schemeClr val="bg1">
                    <a:lumMod val="50000"/>
                  </a:schemeClr>
                </a:solidFill>
                <a:hlinkClick r:id="rId7" action="ppaction://hlinksldjump"/>
              </a:rPr>
              <a:t>Dachau</a:t>
            </a:r>
            <a:r>
              <a:rPr lang="it-IT" b="1" dirty="0" smtClean="0">
                <a:solidFill>
                  <a:schemeClr val="bg1">
                    <a:lumMod val="50000"/>
                  </a:schemeClr>
                </a:solidFill>
              </a:rPr>
              <a:t>        </a:t>
            </a:r>
            <a:r>
              <a:rPr lang="it-IT" sz="1600" b="1" dirty="0" smtClean="0">
                <a:solidFill>
                  <a:schemeClr val="bg1">
                    <a:lumMod val="50000"/>
                  </a:schemeClr>
                </a:solidFill>
              </a:rPr>
              <a:t>25 schede</a:t>
            </a:r>
          </a:p>
          <a:p>
            <a:r>
              <a:rPr lang="it-IT" b="1" dirty="0" smtClean="0">
                <a:solidFill>
                  <a:schemeClr val="bg1">
                    <a:lumMod val="50000"/>
                  </a:schemeClr>
                </a:solidFill>
                <a:hlinkClick r:id="rId8" action="ppaction://hlinksldjump"/>
              </a:rPr>
              <a:t>Questionario servizi per gli utenti</a:t>
            </a:r>
            <a:r>
              <a:rPr lang="it-IT" b="1" dirty="0" smtClean="0">
                <a:solidFill>
                  <a:schemeClr val="bg1">
                    <a:lumMod val="50000"/>
                  </a:schemeClr>
                </a:solidFill>
              </a:rPr>
              <a:t>                     </a:t>
            </a:r>
            <a:r>
              <a:rPr lang="it-IT" sz="1600" b="1" dirty="0" smtClean="0">
                <a:solidFill>
                  <a:schemeClr val="bg1">
                    <a:lumMod val="50000"/>
                  </a:schemeClr>
                </a:solidFill>
              </a:rPr>
              <a:t>20 schede</a:t>
            </a:r>
          </a:p>
          <a:p>
            <a:r>
              <a:rPr lang="it-IT" b="1" dirty="0" smtClean="0">
                <a:solidFill>
                  <a:schemeClr val="bg1">
                    <a:lumMod val="50000"/>
                  </a:schemeClr>
                </a:solidFill>
                <a:hlinkClick r:id="rId9" action="ppaction://hlinksldjump"/>
              </a:rPr>
              <a:t>Evidenze</a:t>
            </a:r>
            <a:endParaRPr lang="it-IT" b="1" dirty="0" smtClean="0">
              <a:solidFill>
                <a:schemeClr val="bg1">
                  <a:lumMod val="50000"/>
                </a:schemeClr>
              </a:solidFill>
            </a:endParaRPr>
          </a:p>
          <a:p>
            <a:endParaRPr lang="it-IT" dirty="0" smtClean="0">
              <a:solidFill>
                <a:schemeClr val="tx1"/>
              </a:solidFill>
            </a:endParaRPr>
          </a:p>
          <a:p>
            <a:endParaRPr lang="it-IT" dirty="0" smtClean="0"/>
          </a:p>
          <a:p>
            <a:endParaRPr lang="it-IT" dirty="0"/>
          </a:p>
        </p:txBody>
      </p:sp>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dirty="0" smtClean="0"/>
              <a:t>Prof.ssa Del Buono</a:t>
            </a:r>
            <a:endParaRPr lang="it-IT" dirty="0"/>
          </a:p>
        </p:txBody>
      </p:sp>
      <p:sp>
        <p:nvSpPr>
          <p:cNvPr id="6" name="Segnaposto numero diapositiva 5"/>
          <p:cNvSpPr>
            <a:spLocks noGrp="1"/>
          </p:cNvSpPr>
          <p:nvPr>
            <p:ph type="sldNum" sz="quarter" idx="12"/>
          </p:nvPr>
        </p:nvSpPr>
        <p:spPr/>
        <p:txBody>
          <a:bodyPr/>
          <a:lstStyle/>
          <a:p>
            <a:fld id="{5302B33A-6F23-4398-A737-211F5C230C75}" type="slidenum">
              <a:rPr lang="it-IT" smtClean="0"/>
              <a:t>2</a:t>
            </a:fld>
            <a:endParaRPr lang="it-IT"/>
          </a:p>
        </p:txBody>
      </p:sp>
    </p:spTree>
    <p:extLst>
      <p:ext uri="{BB962C8B-B14F-4D97-AF65-F5344CB8AC3E}">
        <p14:creationId xmlns:p14="http://schemas.microsoft.com/office/powerpoint/2010/main" val="38349562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dirty="0" smtClean="0"/>
              <a:t>Questionario ex allievi </a:t>
            </a:r>
            <a:endParaRPr lang="it-IT" b="1" dirty="0"/>
          </a:p>
        </p:txBody>
      </p:sp>
      <p:sp>
        <p:nvSpPr>
          <p:cNvPr id="3" name="Segnaposto data 2"/>
          <p:cNvSpPr>
            <a:spLocks noGrp="1"/>
          </p:cNvSpPr>
          <p:nvPr>
            <p:ph type="dt" sz="half" idx="10"/>
          </p:nvPr>
        </p:nvSpPr>
        <p:spPr/>
        <p:txBody>
          <a:bodyPr/>
          <a:lstStyle/>
          <a:p>
            <a:fld id="{468E0A84-503C-4B98-A72A-21FBC74B3BB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3</a:t>
            </a:fld>
            <a:endParaRPr lang="it-IT"/>
          </a:p>
        </p:txBody>
      </p:sp>
      <p:graphicFrame>
        <p:nvGraphicFramePr>
          <p:cNvPr id="10" name="Segnaposto contenuto 9"/>
          <p:cNvGraphicFramePr>
            <a:graphicFrameLocks noGrp="1"/>
          </p:cNvGraphicFramePr>
          <p:nvPr>
            <p:ph idx="1"/>
            <p:extLst>
              <p:ext uri="{D42A27DB-BD31-4B8C-83A1-F6EECF244321}">
                <p14:modId xmlns:p14="http://schemas.microsoft.com/office/powerpoint/2010/main" val="3421647340"/>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175235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solidFill>
                  <a:schemeClr val="bg1">
                    <a:lumMod val="65000"/>
                  </a:schemeClr>
                </a:solidFill>
              </a:rPr>
              <a:t>Questionario ex allievi </a:t>
            </a:r>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670814027"/>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data 3"/>
          <p:cNvSpPr>
            <a:spLocks noGrp="1"/>
          </p:cNvSpPr>
          <p:nvPr>
            <p:ph type="dt" sz="half" idx="10"/>
          </p:nvPr>
        </p:nvSpPr>
        <p:spPr/>
        <p:txBody>
          <a:bodyPr/>
          <a:lstStyle/>
          <a:p>
            <a:fld id="{406702AB-13D2-464B-B8B9-63B9E4BDE76D}"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4</a:t>
            </a:fld>
            <a:endParaRPr lang="it-IT"/>
          </a:p>
        </p:txBody>
      </p:sp>
    </p:spTree>
    <p:extLst>
      <p:ext uri="{BB962C8B-B14F-4D97-AF65-F5344CB8AC3E}">
        <p14:creationId xmlns:p14="http://schemas.microsoft.com/office/powerpoint/2010/main" val="243093131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solidFill>
                  <a:srgbClr val="93A299">
                    <a:lumMod val="75000"/>
                  </a:srgbClr>
                </a:solidFill>
              </a:rPr>
              <a:t>Questionario ex allievi </a:t>
            </a:r>
            <a:endParaRPr lang="it-IT" b="1" dirty="0"/>
          </a:p>
        </p:txBody>
      </p:sp>
      <p:graphicFrame>
        <p:nvGraphicFramePr>
          <p:cNvPr id="7" name="Segnaposto contenuto 6">
            <a:hlinkClick r:id="rId2" action="ppaction://hlinksldjump"/>
          </p:cNvPr>
          <p:cNvGraphicFramePr>
            <a:graphicFrameLocks noGrp="1"/>
          </p:cNvGraphicFramePr>
          <p:nvPr>
            <p:ph idx="1"/>
            <p:extLst>
              <p:ext uri="{D42A27DB-BD31-4B8C-83A1-F6EECF244321}">
                <p14:modId xmlns:p14="http://schemas.microsoft.com/office/powerpoint/2010/main" val="403448219"/>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3"/>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5</a:t>
            </a:fld>
            <a:endParaRPr lang="it-IT"/>
          </a:p>
        </p:txBody>
      </p:sp>
    </p:spTree>
    <p:extLst>
      <p:ext uri="{BB962C8B-B14F-4D97-AF65-F5344CB8AC3E}">
        <p14:creationId xmlns:p14="http://schemas.microsoft.com/office/powerpoint/2010/main" val="3707433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Questionario ex allievi </a:t>
            </a:r>
          </a:p>
        </p:txBody>
      </p:sp>
      <p:graphicFrame>
        <p:nvGraphicFramePr>
          <p:cNvPr id="7" name="Segnaposto contenuto 6">
            <a:hlinkClick r:id="rId2" action="ppaction://hlinksldjump"/>
          </p:cNvPr>
          <p:cNvGraphicFramePr>
            <a:graphicFrameLocks noGrp="1"/>
          </p:cNvGraphicFramePr>
          <p:nvPr>
            <p:ph idx="1"/>
            <p:extLst>
              <p:ext uri="{D42A27DB-BD31-4B8C-83A1-F6EECF244321}">
                <p14:modId xmlns:p14="http://schemas.microsoft.com/office/powerpoint/2010/main" val="892250329"/>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3"/>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6</a:t>
            </a:fld>
            <a:endParaRPr lang="it-IT"/>
          </a:p>
        </p:txBody>
      </p:sp>
    </p:spTree>
    <p:extLst>
      <p:ext uri="{BB962C8B-B14F-4D97-AF65-F5344CB8AC3E}">
        <p14:creationId xmlns:p14="http://schemas.microsoft.com/office/powerpoint/2010/main" val="38122579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Questionario allievi</a:t>
            </a:r>
            <a:endParaRPr lang="it-IT" b="1" dirty="0"/>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769954705"/>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7</a:t>
            </a:fld>
            <a:endParaRPr lang="it-IT"/>
          </a:p>
        </p:txBody>
      </p:sp>
    </p:spTree>
    <p:extLst>
      <p:ext uri="{BB962C8B-B14F-4D97-AF65-F5344CB8AC3E}">
        <p14:creationId xmlns:p14="http://schemas.microsoft.com/office/powerpoint/2010/main" val="31467829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Questionario allievi</a:t>
            </a:r>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542907408"/>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8</a:t>
            </a:fld>
            <a:endParaRPr lang="it-IT"/>
          </a:p>
        </p:txBody>
      </p:sp>
    </p:spTree>
    <p:extLst>
      <p:ext uri="{BB962C8B-B14F-4D97-AF65-F5344CB8AC3E}">
        <p14:creationId xmlns:p14="http://schemas.microsoft.com/office/powerpoint/2010/main" val="23679017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Questionario allievi</a:t>
            </a:r>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3711594090"/>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9</a:t>
            </a:fld>
            <a:endParaRPr lang="it-IT"/>
          </a:p>
        </p:txBody>
      </p:sp>
    </p:spTree>
    <p:extLst>
      <p:ext uri="{BB962C8B-B14F-4D97-AF65-F5344CB8AC3E}">
        <p14:creationId xmlns:p14="http://schemas.microsoft.com/office/powerpoint/2010/main" val="34801874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Questionario allievi</a:t>
            </a:r>
          </a:p>
        </p:txBody>
      </p:sp>
      <p:graphicFrame>
        <p:nvGraphicFramePr>
          <p:cNvPr id="7" name="Segnaposto contenuto 6">
            <a:hlinkClick r:id="rId2" action="ppaction://hlinksldjump"/>
          </p:cNvPr>
          <p:cNvGraphicFramePr>
            <a:graphicFrameLocks noGrp="1"/>
          </p:cNvGraphicFramePr>
          <p:nvPr>
            <p:ph idx="1"/>
            <p:extLst>
              <p:ext uri="{D42A27DB-BD31-4B8C-83A1-F6EECF244321}">
                <p14:modId xmlns:p14="http://schemas.microsoft.com/office/powerpoint/2010/main" val="3877291426"/>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3"/>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10</a:t>
            </a:fld>
            <a:endParaRPr lang="it-IT"/>
          </a:p>
        </p:txBody>
      </p:sp>
    </p:spTree>
    <p:extLst>
      <p:ext uri="{BB962C8B-B14F-4D97-AF65-F5344CB8AC3E}">
        <p14:creationId xmlns:p14="http://schemas.microsoft.com/office/powerpoint/2010/main" val="22460014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Questionario allievi</a:t>
            </a:r>
          </a:p>
        </p:txBody>
      </p:sp>
      <p:graphicFrame>
        <p:nvGraphicFramePr>
          <p:cNvPr id="7" name="Segnaposto contenuto 6">
            <a:hlinkClick r:id="rId2" action="ppaction://hlinksldjump"/>
          </p:cNvPr>
          <p:cNvGraphicFramePr>
            <a:graphicFrameLocks noGrp="1"/>
          </p:cNvGraphicFramePr>
          <p:nvPr>
            <p:ph idx="1"/>
            <p:extLst>
              <p:ext uri="{D42A27DB-BD31-4B8C-83A1-F6EECF244321}">
                <p14:modId xmlns:p14="http://schemas.microsoft.com/office/powerpoint/2010/main" val="1852167481"/>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3"/>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11</a:t>
            </a:fld>
            <a:endParaRPr lang="it-IT"/>
          </a:p>
        </p:txBody>
      </p:sp>
    </p:spTree>
    <p:extLst>
      <p:ext uri="{BB962C8B-B14F-4D97-AF65-F5344CB8AC3E}">
        <p14:creationId xmlns:p14="http://schemas.microsoft.com/office/powerpoint/2010/main" val="18169208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Questionario famiglie </a:t>
            </a:r>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3401878380"/>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12</a:t>
            </a:fld>
            <a:endParaRPr lang="it-IT"/>
          </a:p>
        </p:txBody>
      </p:sp>
    </p:spTree>
    <p:extLst>
      <p:ext uri="{BB962C8B-B14F-4D97-AF65-F5344CB8AC3E}">
        <p14:creationId xmlns:p14="http://schemas.microsoft.com/office/powerpoint/2010/main" val="24281347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Questionario famiglie </a:t>
            </a:r>
          </a:p>
        </p:txBody>
      </p:sp>
      <p:graphicFrame>
        <p:nvGraphicFramePr>
          <p:cNvPr id="8" name="Segnaposto contenuto 7"/>
          <p:cNvGraphicFramePr>
            <a:graphicFrameLocks noGrp="1"/>
          </p:cNvGraphicFramePr>
          <p:nvPr>
            <p:ph idx="1"/>
            <p:extLst>
              <p:ext uri="{D42A27DB-BD31-4B8C-83A1-F6EECF244321}">
                <p14:modId xmlns:p14="http://schemas.microsoft.com/office/powerpoint/2010/main" val="3249916945"/>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13</a:t>
            </a:fld>
            <a:endParaRPr lang="it-IT"/>
          </a:p>
        </p:txBody>
      </p:sp>
    </p:spTree>
    <p:extLst>
      <p:ext uri="{BB962C8B-B14F-4D97-AF65-F5344CB8AC3E}">
        <p14:creationId xmlns:p14="http://schemas.microsoft.com/office/powerpoint/2010/main" val="1815115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Questionario famiglie </a:t>
            </a:r>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3705022299"/>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14</a:t>
            </a:fld>
            <a:endParaRPr lang="it-IT"/>
          </a:p>
        </p:txBody>
      </p:sp>
    </p:spTree>
    <p:extLst>
      <p:ext uri="{BB962C8B-B14F-4D97-AF65-F5344CB8AC3E}">
        <p14:creationId xmlns:p14="http://schemas.microsoft.com/office/powerpoint/2010/main" val="40584002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Questionario famiglie </a:t>
            </a:r>
          </a:p>
        </p:txBody>
      </p:sp>
      <p:graphicFrame>
        <p:nvGraphicFramePr>
          <p:cNvPr id="8" name="Segnaposto contenuto 7">
            <a:hlinkClick r:id="rId2" action="ppaction://hlinksldjump"/>
          </p:cNvPr>
          <p:cNvGraphicFramePr>
            <a:graphicFrameLocks noGrp="1"/>
          </p:cNvGraphicFramePr>
          <p:nvPr>
            <p:ph idx="1"/>
            <p:extLst>
              <p:ext uri="{D42A27DB-BD31-4B8C-83A1-F6EECF244321}">
                <p14:modId xmlns:p14="http://schemas.microsoft.com/office/powerpoint/2010/main" val="1745262263"/>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3"/>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15</a:t>
            </a:fld>
            <a:endParaRPr lang="it-IT"/>
          </a:p>
        </p:txBody>
      </p:sp>
    </p:spTree>
    <p:extLst>
      <p:ext uri="{BB962C8B-B14F-4D97-AF65-F5344CB8AC3E}">
        <p14:creationId xmlns:p14="http://schemas.microsoft.com/office/powerpoint/2010/main" val="13692274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Questionario famiglie </a:t>
            </a:r>
            <a:r>
              <a:rPr lang="it-IT" b="1" dirty="0" smtClean="0"/>
              <a:t>allievi stranieri</a:t>
            </a:r>
            <a:endParaRPr lang="it-IT" b="1" dirty="0"/>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1171140482"/>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16</a:t>
            </a:fld>
            <a:endParaRPr lang="it-IT"/>
          </a:p>
        </p:txBody>
      </p:sp>
    </p:spTree>
    <p:extLst>
      <p:ext uri="{BB962C8B-B14F-4D97-AF65-F5344CB8AC3E}">
        <p14:creationId xmlns:p14="http://schemas.microsoft.com/office/powerpoint/2010/main" val="47010303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Questionario famiglie </a:t>
            </a:r>
            <a:r>
              <a:rPr lang="it-IT" b="1" dirty="0" smtClean="0"/>
              <a:t>allievi stranieri</a:t>
            </a:r>
            <a:endParaRPr lang="it-IT" b="1" dirty="0"/>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2924671054"/>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data 3"/>
          <p:cNvSpPr>
            <a:spLocks noGrp="1"/>
          </p:cNvSpPr>
          <p:nvPr>
            <p:ph type="dt" sz="half" idx="10"/>
          </p:nvPr>
        </p:nvSpPr>
        <p:spPr/>
        <p:txBody>
          <a:bodyPr/>
          <a:lstStyle/>
          <a:p>
            <a:fld id="{B1E79193-D363-4CE6-A3A9-FFA0B9DBE023}" type="datetime1">
              <a:rPr lang="it-IT" smtClean="0">
                <a:solidFill>
                  <a:srgbClr val="564B3C"/>
                </a:solidFill>
              </a:rPr>
              <a:pPr/>
              <a:t>03/04/2014</a:t>
            </a:fld>
            <a:endParaRPr lang="it-IT">
              <a:solidFill>
                <a:srgbClr val="564B3C"/>
              </a:solidFill>
            </a:endParaRPr>
          </a:p>
        </p:txBody>
      </p:sp>
      <p:sp>
        <p:nvSpPr>
          <p:cNvPr id="5" name="Segnaposto piè di pagina 4"/>
          <p:cNvSpPr>
            <a:spLocks noGrp="1"/>
          </p:cNvSpPr>
          <p:nvPr>
            <p:ph type="ftr" sz="quarter" idx="11"/>
          </p:nvPr>
        </p:nvSpPr>
        <p:spPr/>
        <p:txBody>
          <a:bodyPr/>
          <a:lstStyle/>
          <a:p>
            <a:r>
              <a:rPr lang="it-IT" smtClean="0">
                <a:solidFill>
                  <a:srgbClr val="564B3C"/>
                </a:solidFill>
              </a:rPr>
              <a:t>Prof.ssa Del Buono</a:t>
            </a:r>
            <a:endParaRPr lang="it-IT">
              <a:solidFill>
                <a:srgbClr val="564B3C"/>
              </a:solidFill>
            </a:endParaRPr>
          </a:p>
        </p:txBody>
      </p:sp>
      <p:sp>
        <p:nvSpPr>
          <p:cNvPr id="6" name="Segnaposto numero diapositiva 5"/>
          <p:cNvSpPr>
            <a:spLocks noGrp="1"/>
          </p:cNvSpPr>
          <p:nvPr>
            <p:ph type="sldNum" sz="quarter" idx="12"/>
          </p:nvPr>
        </p:nvSpPr>
        <p:spPr/>
        <p:txBody>
          <a:bodyPr/>
          <a:lstStyle/>
          <a:p>
            <a:fld id="{5302B33A-6F23-4398-A737-211F5C230C75}" type="slidenum">
              <a:rPr lang="it-IT" smtClean="0">
                <a:solidFill>
                  <a:srgbClr val="564B3C"/>
                </a:solidFill>
              </a:rPr>
              <a:pPr/>
              <a:t>17</a:t>
            </a:fld>
            <a:endParaRPr lang="it-IT">
              <a:solidFill>
                <a:srgbClr val="564B3C"/>
              </a:solidFill>
            </a:endParaRPr>
          </a:p>
        </p:txBody>
      </p:sp>
    </p:spTree>
    <p:extLst>
      <p:ext uri="{BB962C8B-B14F-4D97-AF65-F5344CB8AC3E}">
        <p14:creationId xmlns:p14="http://schemas.microsoft.com/office/powerpoint/2010/main" val="348779701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Questionario famiglie allievi stranieri</a:t>
            </a:r>
          </a:p>
        </p:txBody>
      </p:sp>
      <p:graphicFrame>
        <p:nvGraphicFramePr>
          <p:cNvPr id="7" name="Segnaposto contenuto 6">
            <a:hlinkClick r:id="rId2" action="ppaction://hlinksldjump"/>
          </p:cNvPr>
          <p:cNvGraphicFramePr>
            <a:graphicFrameLocks noGrp="1"/>
          </p:cNvGraphicFramePr>
          <p:nvPr>
            <p:ph idx="1"/>
            <p:extLst>
              <p:ext uri="{D42A27DB-BD31-4B8C-83A1-F6EECF244321}">
                <p14:modId xmlns:p14="http://schemas.microsoft.com/office/powerpoint/2010/main" val="2855536486"/>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3"/>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18</a:t>
            </a:fld>
            <a:endParaRPr lang="it-IT"/>
          </a:p>
        </p:txBody>
      </p:sp>
    </p:spTree>
    <p:extLst>
      <p:ext uri="{BB962C8B-B14F-4D97-AF65-F5344CB8AC3E}">
        <p14:creationId xmlns:p14="http://schemas.microsoft.com/office/powerpoint/2010/main" val="16350397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Questionario famiglie allievi stranieri</a:t>
            </a:r>
          </a:p>
        </p:txBody>
      </p:sp>
      <p:graphicFrame>
        <p:nvGraphicFramePr>
          <p:cNvPr id="7" name="Segnaposto contenuto 6">
            <a:hlinkClick r:id="rId2" action="ppaction://hlinksldjump"/>
          </p:cNvPr>
          <p:cNvGraphicFramePr>
            <a:graphicFrameLocks noGrp="1"/>
          </p:cNvGraphicFramePr>
          <p:nvPr>
            <p:ph idx="1"/>
            <p:extLst>
              <p:ext uri="{D42A27DB-BD31-4B8C-83A1-F6EECF244321}">
                <p14:modId xmlns:p14="http://schemas.microsoft.com/office/powerpoint/2010/main" val="2004976937"/>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3"/>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19</a:t>
            </a:fld>
            <a:endParaRPr lang="it-IT"/>
          </a:p>
        </p:txBody>
      </p:sp>
    </p:spTree>
    <p:extLst>
      <p:ext uri="{BB962C8B-B14F-4D97-AF65-F5344CB8AC3E}">
        <p14:creationId xmlns:p14="http://schemas.microsoft.com/office/powerpoint/2010/main" val="23501341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6128" y="408372"/>
            <a:ext cx="8260672" cy="1364444"/>
          </a:xfrm>
        </p:spPr>
        <p:txBody>
          <a:bodyPr>
            <a:normAutofit fontScale="90000"/>
          </a:bodyPr>
          <a:lstStyle/>
          <a:p>
            <a:r>
              <a:rPr lang="it-IT" b="1" dirty="0"/>
              <a:t>Questionario prima esperienza Alternanza scuola/lavoro</a:t>
            </a:r>
            <a:r>
              <a:rPr lang="it-IT" dirty="0"/>
              <a:t/>
            </a:r>
            <a:br>
              <a:rPr lang="it-IT" dirty="0"/>
            </a:br>
            <a:endParaRPr lang="it-IT" dirty="0"/>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1767748037"/>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20</a:t>
            </a:fld>
            <a:endParaRPr lang="it-IT"/>
          </a:p>
        </p:txBody>
      </p:sp>
    </p:spTree>
    <p:extLst>
      <p:ext uri="{BB962C8B-B14F-4D97-AF65-F5344CB8AC3E}">
        <p14:creationId xmlns:p14="http://schemas.microsoft.com/office/powerpoint/2010/main" val="35999236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6128" y="408372"/>
            <a:ext cx="8260672" cy="1292436"/>
          </a:xfrm>
        </p:spPr>
        <p:txBody>
          <a:bodyPr>
            <a:normAutofit fontScale="90000"/>
          </a:bodyPr>
          <a:lstStyle/>
          <a:p>
            <a:r>
              <a:rPr lang="it-IT" b="1" dirty="0"/>
              <a:t>Questionario prima esperienza Alternanza scuola/lavoro</a:t>
            </a:r>
            <a:r>
              <a:rPr lang="it-IT" dirty="0"/>
              <a:t/>
            </a:r>
            <a:br>
              <a:rPr lang="it-IT" dirty="0"/>
            </a:br>
            <a:endParaRPr lang="it-IT" dirty="0"/>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933710299"/>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21</a:t>
            </a:fld>
            <a:endParaRPr lang="it-IT"/>
          </a:p>
        </p:txBody>
      </p:sp>
    </p:spTree>
    <p:extLst>
      <p:ext uri="{BB962C8B-B14F-4D97-AF65-F5344CB8AC3E}">
        <p14:creationId xmlns:p14="http://schemas.microsoft.com/office/powerpoint/2010/main" val="364616466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Questionario prima esperienza Alternanza scuola/lavoro</a:t>
            </a:r>
          </a:p>
        </p:txBody>
      </p:sp>
      <p:graphicFrame>
        <p:nvGraphicFramePr>
          <p:cNvPr id="7" name="Segnaposto contenuto 6">
            <a:hlinkClick r:id="rId2" action="ppaction://hlinksldjump"/>
          </p:cNvPr>
          <p:cNvGraphicFramePr>
            <a:graphicFrameLocks noGrp="1"/>
          </p:cNvGraphicFramePr>
          <p:nvPr>
            <p:ph idx="1"/>
            <p:extLst>
              <p:ext uri="{D42A27DB-BD31-4B8C-83A1-F6EECF244321}">
                <p14:modId xmlns:p14="http://schemas.microsoft.com/office/powerpoint/2010/main" val="2661140495"/>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3"/>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22</a:t>
            </a:fld>
            <a:endParaRPr lang="it-IT"/>
          </a:p>
        </p:txBody>
      </p:sp>
    </p:spTree>
    <p:extLst>
      <p:ext uri="{BB962C8B-B14F-4D97-AF65-F5344CB8AC3E}">
        <p14:creationId xmlns:p14="http://schemas.microsoft.com/office/powerpoint/2010/main" val="17715178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6128" y="408372"/>
            <a:ext cx="8260672" cy="1292436"/>
          </a:xfrm>
        </p:spPr>
        <p:txBody>
          <a:bodyPr>
            <a:normAutofit fontScale="90000"/>
          </a:bodyPr>
          <a:lstStyle/>
          <a:p>
            <a:r>
              <a:rPr lang="it-IT" b="1" dirty="0"/>
              <a:t>Questionario prima esperienza Alternanza scuola/lavoro</a:t>
            </a:r>
            <a:r>
              <a:rPr lang="it-IT" dirty="0"/>
              <a:t/>
            </a:r>
            <a:br>
              <a:rPr lang="it-IT" dirty="0"/>
            </a:br>
            <a:endParaRPr lang="it-IT" dirty="0"/>
          </a:p>
        </p:txBody>
      </p:sp>
      <p:graphicFrame>
        <p:nvGraphicFramePr>
          <p:cNvPr id="7" name="Segnaposto contenuto 6">
            <a:hlinkClick r:id="rId2" action="ppaction://hlinksldjump"/>
          </p:cNvPr>
          <p:cNvGraphicFramePr>
            <a:graphicFrameLocks noGrp="1"/>
          </p:cNvGraphicFramePr>
          <p:nvPr>
            <p:ph idx="1"/>
            <p:extLst>
              <p:ext uri="{D42A27DB-BD31-4B8C-83A1-F6EECF244321}">
                <p14:modId xmlns:p14="http://schemas.microsoft.com/office/powerpoint/2010/main" val="3485487928"/>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3"/>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23</a:t>
            </a:fld>
            <a:endParaRPr lang="it-IT"/>
          </a:p>
        </p:txBody>
      </p:sp>
    </p:spTree>
    <p:extLst>
      <p:ext uri="{BB962C8B-B14F-4D97-AF65-F5344CB8AC3E}">
        <p14:creationId xmlns:p14="http://schemas.microsoft.com/office/powerpoint/2010/main" val="26977627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Questionario viaggio culturale Monaco – </a:t>
            </a:r>
            <a:r>
              <a:rPr lang="it-IT" b="1" dirty="0" err="1"/>
              <a:t>Dachau</a:t>
            </a:r>
            <a:endParaRPr lang="it-IT" b="1" dirty="0"/>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3338173741"/>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24</a:t>
            </a:fld>
            <a:endParaRPr lang="it-IT"/>
          </a:p>
        </p:txBody>
      </p:sp>
    </p:spTree>
    <p:extLst>
      <p:ext uri="{BB962C8B-B14F-4D97-AF65-F5344CB8AC3E}">
        <p14:creationId xmlns:p14="http://schemas.microsoft.com/office/powerpoint/2010/main" val="37884997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Questionario viaggio culturale Monaco – </a:t>
            </a:r>
            <a:r>
              <a:rPr lang="it-IT" b="1" dirty="0" err="1"/>
              <a:t>Dachau</a:t>
            </a:r>
            <a:endParaRPr lang="it-IT" b="1" dirty="0"/>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2327412856"/>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25</a:t>
            </a:fld>
            <a:endParaRPr lang="it-IT"/>
          </a:p>
        </p:txBody>
      </p:sp>
    </p:spTree>
    <p:extLst>
      <p:ext uri="{BB962C8B-B14F-4D97-AF65-F5344CB8AC3E}">
        <p14:creationId xmlns:p14="http://schemas.microsoft.com/office/powerpoint/2010/main" val="5248000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Questionario viaggio culturale Monaco – </a:t>
            </a:r>
            <a:r>
              <a:rPr lang="it-IT" b="1" dirty="0" err="1"/>
              <a:t>Dachau</a:t>
            </a:r>
            <a:endParaRPr lang="it-IT" b="1" dirty="0"/>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2345051490"/>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26</a:t>
            </a:fld>
            <a:endParaRPr lang="it-IT"/>
          </a:p>
        </p:txBody>
      </p:sp>
    </p:spTree>
    <p:extLst>
      <p:ext uri="{BB962C8B-B14F-4D97-AF65-F5344CB8AC3E}">
        <p14:creationId xmlns:p14="http://schemas.microsoft.com/office/powerpoint/2010/main" val="21689654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6128" y="408372"/>
            <a:ext cx="8260672" cy="1220428"/>
          </a:xfrm>
        </p:spPr>
        <p:txBody>
          <a:bodyPr>
            <a:normAutofit fontScale="90000"/>
          </a:bodyPr>
          <a:lstStyle/>
          <a:p>
            <a:r>
              <a:rPr lang="it-IT" b="1" dirty="0"/>
              <a:t>Questionario viaggio culturale Monaco – </a:t>
            </a:r>
            <a:r>
              <a:rPr lang="it-IT" b="1" dirty="0" err="1"/>
              <a:t>Dachau</a:t>
            </a:r>
            <a:r>
              <a:rPr lang="it-IT" b="1" dirty="0"/>
              <a:t/>
            </a:r>
            <a:br>
              <a:rPr lang="it-IT" b="1" dirty="0"/>
            </a:br>
            <a:endParaRPr lang="it-IT" b="1" dirty="0"/>
          </a:p>
        </p:txBody>
      </p:sp>
      <p:graphicFrame>
        <p:nvGraphicFramePr>
          <p:cNvPr id="7" name="Segnaposto contenuto 6">
            <a:hlinkClick r:id="rId2" action="ppaction://hlinksldjump"/>
          </p:cNvPr>
          <p:cNvGraphicFramePr>
            <a:graphicFrameLocks noGrp="1"/>
          </p:cNvGraphicFramePr>
          <p:nvPr>
            <p:ph idx="1"/>
            <p:extLst>
              <p:ext uri="{D42A27DB-BD31-4B8C-83A1-F6EECF244321}">
                <p14:modId xmlns:p14="http://schemas.microsoft.com/office/powerpoint/2010/main" val="1766175981"/>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3"/>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27</a:t>
            </a:fld>
            <a:endParaRPr lang="it-IT"/>
          </a:p>
        </p:txBody>
      </p:sp>
    </p:spTree>
    <p:extLst>
      <p:ext uri="{BB962C8B-B14F-4D97-AF65-F5344CB8AC3E}">
        <p14:creationId xmlns:p14="http://schemas.microsoft.com/office/powerpoint/2010/main" val="259400270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6128" y="408372"/>
            <a:ext cx="8260672" cy="1292436"/>
          </a:xfrm>
        </p:spPr>
        <p:txBody>
          <a:bodyPr>
            <a:normAutofit fontScale="90000"/>
          </a:bodyPr>
          <a:lstStyle/>
          <a:p>
            <a:r>
              <a:rPr lang="it-IT" b="1" dirty="0"/>
              <a:t>Questionario servizi per gli utenti</a:t>
            </a:r>
            <a:br>
              <a:rPr lang="it-IT" b="1" dirty="0"/>
            </a:br>
            <a:endParaRPr lang="it-IT" b="1" dirty="0"/>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2036113935"/>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28</a:t>
            </a:fld>
            <a:endParaRPr lang="it-IT"/>
          </a:p>
        </p:txBody>
      </p:sp>
    </p:spTree>
    <p:extLst>
      <p:ext uri="{BB962C8B-B14F-4D97-AF65-F5344CB8AC3E}">
        <p14:creationId xmlns:p14="http://schemas.microsoft.com/office/powerpoint/2010/main" val="18359094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6128" y="408372"/>
            <a:ext cx="8260672" cy="1652476"/>
          </a:xfrm>
        </p:spPr>
        <p:txBody>
          <a:bodyPr>
            <a:normAutofit fontScale="90000"/>
          </a:bodyPr>
          <a:lstStyle/>
          <a:p>
            <a:r>
              <a:rPr lang="it-IT" b="1" dirty="0"/>
              <a:t>Questionario servizi per gli utenti</a:t>
            </a:r>
            <a:br>
              <a:rPr lang="it-IT" b="1" dirty="0"/>
            </a:br>
            <a:endParaRPr lang="it-IT" b="1" dirty="0"/>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244875842"/>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29</a:t>
            </a:fld>
            <a:endParaRPr lang="it-IT"/>
          </a:p>
        </p:txBody>
      </p:sp>
    </p:spTree>
    <p:extLst>
      <p:ext uri="{BB962C8B-B14F-4D97-AF65-F5344CB8AC3E}">
        <p14:creationId xmlns:p14="http://schemas.microsoft.com/office/powerpoint/2010/main" val="33866077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620688"/>
            <a:ext cx="8260672" cy="1039427"/>
          </a:xfrm>
        </p:spPr>
        <p:txBody>
          <a:bodyPr>
            <a:normAutofit fontScale="90000"/>
          </a:bodyPr>
          <a:lstStyle/>
          <a:p>
            <a:r>
              <a:rPr lang="it-IT" b="1" dirty="0"/>
              <a:t>Questionario servizi per gli utenti</a:t>
            </a:r>
            <a:br>
              <a:rPr lang="it-IT" b="1" dirty="0"/>
            </a:br>
            <a:endParaRPr lang="it-IT" b="1" dirty="0"/>
          </a:p>
        </p:txBody>
      </p:sp>
      <p:graphicFrame>
        <p:nvGraphicFramePr>
          <p:cNvPr id="7" name="Segnaposto contenuto 6">
            <a:hlinkClick r:id="rId2" action="ppaction://hlinksldjump"/>
          </p:cNvPr>
          <p:cNvGraphicFramePr>
            <a:graphicFrameLocks noGrp="1"/>
          </p:cNvGraphicFramePr>
          <p:nvPr>
            <p:ph idx="1"/>
            <p:extLst>
              <p:ext uri="{D42A27DB-BD31-4B8C-83A1-F6EECF244321}">
                <p14:modId xmlns:p14="http://schemas.microsoft.com/office/powerpoint/2010/main" val="2381244200"/>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3"/>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30</a:t>
            </a:fld>
            <a:endParaRPr lang="it-IT"/>
          </a:p>
        </p:txBody>
      </p:sp>
    </p:spTree>
    <p:extLst>
      <p:ext uri="{BB962C8B-B14F-4D97-AF65-F5344CB8AC3E}">
        <p14:creationId xmlns:p14="http://schemas.microsoft.com/office/powerpoint/2010/main" val="9861798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EVIDENZE</a:t>
            </a:r>
            <a:endParaRPr lang="it-IT" b="1" dirty="0"/>
          </a:p>
        </p:txBody>
      </p:sp>
      <p:graphicFrame>
        <p:nvGraphicFramePr>
          <p:cNvPr id="7" name="Segnaposto contenuto 6">
            <a:hlinkClick r:id="rId2" action="ppaction://hlinksldjump"/>
          </p:cNvPr>
          <p:cNvGraphicFramePr>
            <a:graphicFrameLocks noGrp="1"/>
          </p:cNvGraphicFramePr>
          <p:nvPr>
            <p:ph idx="1"/>
            <p:extLst>
              <p:ext uri="{D42A27DB-BD31-4B8C-83A1-F6EECF244321}">
                <p14:modId xmlns:p14="http://schemas.microsoft.com/office/powerpoint/2010/main" val="2894057620"/>
              </p:ext>
            </p:extLst>
          </p:nvPr>
        </p:nvGraphicFramePr>
        <p:xfrm>
          <a:off x="457200" y="1752600"/>
          <a:ext cx="8229600" cy="4373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egnaposto data 3"/>
          <p:cNvSpPr>
            <a:spLocks noGrp="1"/>
          </p:cNvSpPr>
          <p:nvPr>
            <p:ph type="dt" sz="half" idx="10"/>
          </p:nvPr>
        </p:nvSpPr>
        <p:spPr/>
        <p:txBody>
          <a:bodyPr/>
          <a:lstStyle/>
          <a:p>
            <a:fld id="{B1E79193-D363-4CE6-A3A9-FFA0B9DBE023}" type="datetime1">
              <a:rPr lang="it-IT" smtClean="0"/>
              <a:t>03/04/2014</a:t>
            </a:fld>
            <a:endParaRPr lang="it-IT"/>
          </a:p>
        </p:txBody>
      </p:sp>
      <p:sp>
        <p:nvSpPr>
          <p:cNvPr id="5" name="Segnaposto piè di pagina 4"/>
          <p:cNvSpPr>
            <a:spLocks noGrp="1"/>
          </p:cNvSpPr>
          <p:nvPr>
            <p:ph type="ftr" sz="quarter" idx="11"/>
          </p:nvPr>
        </p:nvSpPr>
        <p:spPr/>
        <p:txBody>
          <a:bodyPr/>
          <a:lstStyle/>
          <a:p>
            <a:r>
              <a:rPr lang="it-IT" smtClean="0"/>
              <a:t>Prof.ssa Del Buono</a:t>
            </a:r>
            <a:endParaRPr lang="it-IT"/>
          </a:p>
        </p:txBody>
      </p:sp>
      <p:sp>
        <p:nvSpPr>
          <p:cNvPr id="6" name="Segnaposto numero diapositiva 5"/>
          <p:cNvSpPr>
            <a:spLocks noGrp="1"/>
          </p:cNvSpPr>
          <p:nvPr>
            <p:ph type="sldNum" sz="quarter" idx="12"/>
          </p:nvPr>
        </p:nvSpPr>
        <p:spPr/>
        <p:txBody>
          <a:bodyPr/>
          <a:lstStyle/>
          <a:p>
            <a:fld id="{5302B33A-6F23-4398-A737-211F5C230C75}" type="slidenum">
              <a:rPr lang="it-IT" smtClean="0"/>
              <a:t>31</a:t>
            </a:fld>
            <a:endParaRPr lang="it-IT"/>
          </a:p>
        </p:txBody>
      </p:sp>
      <p:graphicFrame>
        <p:nvGraphicFramePr>
          <p:cNvPr id="3" name="Diagramma 2"/>
          <p:cNvGraphicFramePr/>
          <p:nvPr>
            <p:extLst>
              <p:ext uri="{D42A27DB-BD31-4B8C-83A1-F6EECF244321}">
                <p14:modId xmlns:p14="http://schemas.microsoft.com/office/powerpoint/2010/main" val="3180671472"/>
              </p:ext>
            </p:extLst>
          </p:nvPr>
        </p:nvGraphicFramePr>
        <p:xfrm>
          <a:off x="1331640" y="1700808"/>
          <a:ext cx="6624736" cy="46805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Indietro o precedente 7">
            <a:hlinkClick r:id="rId2" action="ppaction://hlinksldjump" highlightClick="1"/>
          </p:cNvPr>
          <p:cNvSpPr/>
          <p:nvPr/>
        </p:nvSpPr>
        <p:spPr>
          <a:xfrm>
            <a:off x="539552" y="5517232"/>
            <a:ext cx="576064" cy="64807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2063213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armacia">
  <a:themeElements>
    <a:clrScheme name="Gradazioni di grigio">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Farmacia">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armacia">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1613</TotalTime>
  <Words>428</Words>
  <Application>Microsoft Office PowerPoint</Application>
  <PresentationFormat>Presentazione su schermo (4:3)</PresentationFormat>
  <Paragraphs>176</Paragraphs>
  <Slides>31</Slides>
  <Notes>0</Notes>
  <HiddenSlides>0</HiddenSlides>
  <MMClips>0</MMClips>
  <ScaleCrop>false</ScaleCrop>
  <HeadingPairs>
    <vt:vector size="4" baseType="variant">
      <vt:variant>
        <vt:lpstr>Tema</vt:lpstr>
      </vt:variant>
      <vt:variant>
        <vt:i4>1</vt:i4>
      </vt:variant>
      <vt:variant>
        <vt:lpstr>Titoli diapositive</vt:lpstr>
      </vt:variant>
      <vt:variant>
        <vt:i4>31</vt:i4>
      </vt:variant>
    </vt:vector>
  </HeadingPairs>
  <TitlesOfParts>
    <vt:vector size="32" baseType="lpstr">
      <vt:lpstr>Farmacia</vt:lpstr>
      <vt:lpstr>monitoraggio gradimento</vt:lpstr>
      <vt:lpstr>Indice grafici </vt:lpstr>
      <vt:lpstr>Questionario ex allievi </vt:lpstr>
      <vt:lpstr>Questionario ex allievi </vt:lpstr>
      <vt:lpstr>Questionario ex allievi </vt:lpstr>
      <vt:lpstr>Questionario ex allievi </vt:lpstr>
      <vt:lpstr>Questionario allievi</vt:lpstr>
      <vt:lpstr>Questionario allievi</vt:lpstr>
      <vt:lpstr>Questionario allievi</vt:lpstr>
      <vt:lpstr>Questionario allievi</vt:lpstr>
      <vt:lpstr>Questionario allievi</vt:lpstr>
      <vt:lpstr>Questionario famiglie </vt:lpstr>
      <vt:lpstr>Questionario famiglie </vt:lpstr>
      <vt:lpstr>Questionario famiglie </vt:lpstr>
      <vt:lpstr>Questionario famiglie </vt:lpstr>
      <vt:lpstr>Questionario famiglie allievi stranieri</vt:lpstr>
      <vt:lpstr>Questionario famiglie allievi stranieri</vt:lpstr>
      <vt:lpstr>Questionario famiglie allievi stranieri</vt:lpstr>
      <vt:lpstr>Questionario famiglie allievi stranieri</vt:lpstr>
      <vt:lpstr>Questionario prima esperienza Alternanza scuola/lavoro </vt:lpstr>
      <vt:lpstr>Questionario prima esperienza Alternanza scuola/lavoro </vt:lpstr>
      <vt:lpstr>Questionario prima esperienza Alternanza scuola/lavoro</vt:lpstr>
      <vt:lpstr>Questionario prima esperienza Alternanza scuola/lavoro </vt:lpstr>
      <vt:lpstr>Questionario viaggio culturale Monaco – Dachau</vt:lpstr>
      <vt:lpstr>Questionario viaggio culturale Monaco – Dachau</vt:lpstr>
      <vt:lpstr>Questionario viaggio culturale Monaco – Dachau</vt:lpstr>
      <vt:lpstr>Questionario viaggio culturale Monaco – Dachau </vt:lpstr>
      <vt:lpstr>Questionario servizi per gli utenti </vt:lpstr>
      <vt:lpstr>Questionario servizi per gli utenti </vt:lpstr>
      <vt:lpstr>Questionario servizi per gli utenti </vt:lpstr>
      <vt:lpstr>EVIDENZE</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Risultati monitoraggi gradimento</dc:title>
  <dc:creator>Betty Del Buono</dc:creator>
  <cp:lastModifiedBy>..</cp:lastModifiedBy>
  <cp:revision>98</cp:revision>
  <dcterms:created xsi:type="dcterms:W3CDTF">2014-02-23T14:21:45Z</dcterms:created>
  <dcterms:modified xsi:type="dcterms:W3CDTF">2014-04-03T06:05:35Z</dcterms:modified>
</cp:coreProperties>
</file>